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977a55422d44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3c9b859f9f4550"/>
  </p:sldMasterIdLst>
  <p:sldIdLst>
    <p:sldId xmlns:r="http://schemas.openxmlformats.org/officeDocument/2006/relationships" id="256" r:id="R9a16ad51d4b54465"/>
    <p:sldId xmlns:r="http://schemas.openxmlformats.org/officeDocument/2006/relationships" id="257" r:id="Rbb0d993dffc34bc0"/>
    <p:sldId xmlns:r="http://schemas.openxmlformats.org/officeDocument/2006/relationships" id="258" r:id="R4e8d1683f6c040f8"/>
    <p:sldId xmlns:r="http://schemas.openxmlformats.org/officeDocument/2006/relationships" id="259" r:id="R003239d08b444f2c"/>
    <p:sldId xmlns:r="http://schemas.openxmlformats.org/officeDocument/2006/relationships" id="260" r:id="Rb392d39052ea4a62"/>
    <p:sldId xmlns:r="http://schemas.openxmlformats.org/officeDocument/2006/relationships" id="261" r:id="Rff0c921a68ac44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3c9b859f9f4550" /><Relationship Type="http://schemas.openxmlformats.org/officeDocument/2006/relationships/slide" Target="/ppt/slides/slide1.xml" Id="R9a16ad51d4b54465" /><Relationship Type="http://schemas.openxmlformats.org/officeDocument/2006/relationships/slide" Target="/ppt/slides/slide2.xml" Id="Rbb0d993dffc34bc0" /><Relationship Type="http://schemas.openxmlformats.org/officeDocument/2006/relationships/slide" Target="/ppt/slides/slide3.xml" Id="R4e8d1683f6c040f8" /><Relationship Type="http://schemas.openxmlformats.org/officeDocument/2006/relationships/slide" Target="/ppt/slides/slide4.xml" Id="R003239d08b444f2c" /><Relationship Type="http://schemas.openxmlformats.org/officeDocument/2006/relationships/slide" Target="/ppt/slides/slide5.xml" Id="Rb392d39052ea4a62" /><Relationship Type="http://schemas.openxmlformats.org/officeDocument/2006/relationships/slide" Target="/ppt/slides/slide6.xml" Id="Rff0c921a68ac44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ccbee96d3e42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8837e80f4742f0" /><Relationship Type="http://schemas.openxmlformats.org/officeDocument/2006/relationships/theme" Target="/ppt/slideMasters/theme/theme1.xml" Id="Rcedda2026ac14c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8837e80f4742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c9efd6a90748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afcd638f6c45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05c8b6930b46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e93ac3b0854f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b3e0bfdaed44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177ecbc5af45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CARE OF CONCEPTS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CARE OF CONCEPTS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CARE OF CONCEPTS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CARE OF CONCEPTS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CARE OF CONCEPTS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CARE OF CONCEPTS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−30 868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−29 813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2 462 051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2 488 200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CARE OF CONCEPTS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981 472 721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CARE OF CONCEPTS AS</a:t>
            </a:r>
          </a:p>
        </p:txBody>
      </p:sp>
    </p:spTree>
  </p:cSld>
  <p:clrMapOvr>
    <a:masterClrMapping xmlns:a="http://schemas.openxmlformats.org/drawingml/2006/main"/>
  </p:clrMapOvr>
</p:sld>
</file>