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fc9071253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ed056d36e4195"/>
  </p:sldMasterIdLst>
  <p:sldIdLst>
    <p:sldId xmlns:r="http://schemas.openxmlformats.org/officeDocument/2006/relationships" id="256" r:id="R082f2031589143d1"/>
    <p:sldId xmlns:r="http://schemas.openxmlformats.org/officeDocument/2006/relationships" id="257" r:id="R861897f584ff46d7"/>
    <p:sldId xmlns:r="http://schemas.openxmlformats.org/officeDocument/2006/relationships" id="258" r:id="R4e6f2e25ec2d440f"/>
    <p:sldId xmlns:r="http://schemas.openxmlformats.org/officeDocument/2006/relationships" id="259" r:id="Rc0688620df7e4ff1"/>
    <p:sldId xmlns:r="http://schemas.openxmlformats.org/officeDocument/2006/relationships" id="260" r:id="R42c8e6a45aef4de5"/>
    <p:sldId xmlns:r="http://schemas.openxmlformats.org/officeDocument/2006/relationships" id="261" r:id="R1bdf732bd881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ed056d36e4195" /><Relationship Type="http://schemas.openxmlformats.org/officeDocument/2006/relationships/slide" Target="/ppt/slides/slide1.xml" Id="R082f2031589143d1" /><Relationship Type="http://schemas.openxmlformats.org/officeDocument/2006/relationships/slide" Target="/ppt/slides/slide2.xml" Id="R861897f584ff46d7" /><Relationship Type="http://schemas.openxmlformats.org/officeDocument/2006/relationships/slide" Target="/ppt/slides/slide3.xml" Id="R4e6f2e25ec2d440f" /><Relationship Type="http://schemas.openxmlformats.org/officeDocument/2006/relationships/slide" Target="/ppt/slides/slide4.xml" Id="Rc0688620df7e4ff1" /><Relationship Type="http://schemas.openxmlformats.org/officeDocument/2006/relationships/slide" Target="/ppt/slides/slide5.xml" Id="R42c8e6a45aef4de5" /><Relationship Type="http://schemas.openxmlformats.org/officeDocument/2006/relationships/slide" Target="/ppt/slides/slide6.xml" Id="R1bdf732bd881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9f6562120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aed890a3c450b" /><Relationship Type="http://schemas.openxmlformats.org/officeDocument/2006/relationships/theme" Target="/ppt/slideMasters/theme/theme1.xml" Id="R257e3bf56ddf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aed890a3c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ecb62427d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378836e62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5d94011e7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1ab44224f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b9e7258ca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80ea9f53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