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6d95af4ab843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52e640f68d488e"/>
  </p:sldMasterIdLst>
  <p:sldIdLst>
    <p:sldId xmlns:r="http://schemas.openxmlformats.org/officeDocument/2006/relationships" id="256" r:id="R50c4de24d2d24859"/>
    <p:sldId xmlns:r="http://schemas.openxmlformats.org/officeDocument/2006/relationships" id="257" r:id="R61489e15768842dc"/>
    <p:sldId xmlns:r="http://schemas.openxmlformats.org/officeDocument/2006/relationships" id="258" r:id="R97b86ab2d48a49a9"/>
    <p:sldId xmlns:r="http://schemas.openxmlformats.org/officeDocument/2006/relationships" id="259" r:id="Ra73433e79ff2464c"/>
    <p:sldId xmlns:r="http://schemas.openxmlformats.org/officeDocument/2006/relationships" id="260" r:id="Rc9920568564f416d"/>
    <p:sldId xmlns:r="http://schemas.openxmlformats.org/officeDocument/2006/relationships" id="261" r:id="Re382ec02dd9b4cad"/>
    <p:sldId xmlns:r="http://schemas.openxmlformats.org/officeDocument/2006/relationships" id="262" r:id="R4592952d30b74e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52e640f68d488e" /><Relationship Type="http://schemas.openxmlformats.org/officeDocument/2006/relationships/slide" Target="/ppt/slides/slide1.xml" Id="R50c4de24d2d24859" /><Relationship Type="http://schemas.openxmlformats.org/officeDocument/2006/relationships/slide" Target="/ppt/slides/slide2.xml" Id="R61489e15768842dc" /><Relationship Type="http://schemas.openxmlformats.org/officeDocument/2006/relationships/slide" Target="/ppt/slides/slide3.xml" Id="R97b86ab2d48a49a9" /><Relationship Type="http://schemas.openxmlformats.org/officeDocument/2006/relationships/slide" Target="/ppt/slides/slide4.xml" Id="Ra73433e79ff2464c" /><Relationship Type="http://schemas.openxmlformats.org/officeDocument/2006/relationships/slide" Target="/ppt/slides/slide5.xml" Id="Rc9920568564f416d" /><Relationship Type="http://schemas.openxmlformats.org/officeDocument/2006/relationships/slide" Target="/ppt/slides/slide6.xml" Id="Re382ec02dd9b4cad" /><Relationship Type="http://schemas.openxmlformats.org/officeDocument/2006/relationships/slide" Target="/ppt/slides/slide7.xml" Id="R4592952d30b74e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4b9fba380f42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0e269ca674362" /><Relationship Type="http://schemas.openxmlformats.org/officeDocument/2006/relationships/theme" Target="/ppt/slideMasters/theme/theme1.xml" Id="R01aacd73b22244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e0e269ca6743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c1dacdb384f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b15c4ec6a41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b80968d8345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69547ba7448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3a0d2fcfb4d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ea973154f40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dee198ac441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TORE WÆRAAS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WÆRAAS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 WÆRAAS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WÆRAAS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WÆRAAS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WÆRAAS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301 225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38 635 939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50 293 775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WÆRAAS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WÆRAAS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WÆRAAS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981 517 482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WÆRAAS HOLDING AS</a:t>
            </a:r>
          </a:p>
        </p:txBody>
      </p:sp>
    </p:spTree>
  </p:cSld>
  <p:clrMapOvr>
    <a:masterClrMapping xmlns:a="http://schemas.openxmlformats.org/drawingml/2006/main"/>
  </p:clrMapOvr>
</p:sld>
</file>