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74d874beff4bb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c63903b7b140bf"/>
  </p:sldMasterIdLst>
  <p:sldIdLst>
    <p:sldId xmlns:r="http://schemas.openxmlformats.org/officeDocument/2006/relationships" id="256" r:id="R1f23b699da91444f"/>
    <p:sldId xmlns:r="http://schemas.openxmlformats.org/officeDocument/2006/relationships" id="257" r:id="R4d5bbf0ea75b4fd5"/>
    <p:sldId xmlns:r="http://schemas.openxmlformats.org/officeDocument/2006/relationships" id="258" r:id="Re357ed9c89ee42b2"/>
    <p:sldId xmlns:r="http://schemas.openxmlformats.org/officeDocument/2006/relationships" id="259" r:id="Ree7bd1c831ab42d1"/>
    <p:sldId xmlns:r="http://schemas.openxmlformats.org/officeDocument/2006/relationships" id="260" r:id="R06ffcbf060754693"/>
    <p:sldId xmlns:r="http://schemas.openxmlformats.org/officeDocument/2006/relationships" id="261" r:id="Rc68058a62ffc4734"/>
    <p:sldId xmlns:r="http://schemas.openxmlformats.org/officeDocument/2006/relationships" id="262" r:id="R36dd4cbc6f154f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c63903b7b140bf" /><Relationship Type="http://schemas.openxmlformats.org/officeDocument/2006/relationships/slide" Target="/ppt/slides/slide1.xml" Id="R1f23b699da91444f" /><Relationship Type="http://schemas.openxmlformats.org/officeDocument/2006/relationships/slide" Target="/ppt/slides/slide2.xml" Id="R4d5bbf0ea75b4fd5" /><Relationship Type="http://schemas.openxmlformats.org/officeDocument/2006/relationships/slide" Target="/ppt/slides/slide3.xml" Id="Re357ed9c89ee42b2" /><Relationship Type="http://schemas.openxmlformats.org/officeDocument/2006/relationships/slide" Target="/ppt/slides/slide4.xml" Id="Ree7bd1c831ab42d1" /><Relationship Type="http://schemas.openxmlformats.org/officeDocument/2006/relationships/slide" Target="/ppt/slides/slide5.xml" Id="R06ffcbf060754693" /><Relationship Type="http://schemas.openxmlformats.org/officeDocument/2006/relationships/slide" Target="/ppt/slides/slide6.xml" Id="Rc68058a62ffc4734" /><Relationship Type="http://schemas.openxmlformats.org/officeDocument/2006/relationships/slide" Target="/ppt/slides/slide7.xml" Id="R36dd4cbc6f154f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c76dc13fb147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f18e0991f3496a" /><Relationship Type="http://schemas.openxmlformats.org/officeDocument/2006/relationships/theme" Target="/ppt/slideMasters/theme/theme1.xml" Id="R1c636c4b238043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f18e0991f3496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8fa12e80e43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893d02f7e47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e91661cb542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e7bcde3bc14e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a1f061b0a40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aa2eee939b494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49636157248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MEDICON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726 127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11 732 911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19 490 395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CATHRINE TVEIT GEHEB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OLUF MAGNUS GEHEB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981 568 621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