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6669337b1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a62d4102c4e6c"/>
  </p:sldMasterIdLst>
  <p:sldIdLst>
    <p:sldId xmlns:r="http://schemas.openxmlformats.org/officeDocument/2006/relationships" id="256" r:id="Re5cbc31887074381"/>
    <p:sldId xmlns:r="http://schemas.openxmlformats.org/officeDocument/2006/relationships" id="257" r:id="Re892f721cf684989"/>
    <p:sldId xmlns:r="http://schemas.openxmlformats.org/officeDocument/2006/relationships" id="258" r:id="R84224519367a4091"/>
    <p:sldId xmlns:r="http://schemas.openxmlformats.org/officeDocument/2006/relationships" id="259" r:id="R5eeb5df70dda4e9c"/>
    <p:sldId xmlns:r="http://schemas.openxmlformats.org/officeDocument/2006/relationships" id="260" r:id="Rc805db7d75b74821"/>
    <p:sldId xmlns:r="http://schemas.openxmlformats.org/officeDocument/2006/relationships" id="261" r:id="R14eb22edb8974f81"/>
    <p:sldId xmlns:r="http://schemas.openxmlformats.org/officeDocument/2006/relationships" id="262" r:id="R20bffc4cc6af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a62d4102c4e6c" /><Relationship Type="http://schemas.openxmlformats.org/officeDocument/2006/relationships/slide" Target="/ppt/slides/slide1.xml" Id="Re5cbc31887074381" /><Relationship Type="http://schemas.openxmlformats.org/officeDocument/2006/relationships/slide" Target="/ppt/slides/slide2.xml" Id="Re892f721cf684989" /><Relationship Type="http://schemas.openxmlformats.org/officeDocument/2006/relationships/slide" Target="/ppt/slides/slide3.xml" Id="R84224519367a4091" /><Relationship Type="http://schemas.openxmlformats.org/officeDocument/2006/relationships/slide" Target="/ppt/slides/slide4.xml" Id="R5eeb5df70dda4e9c" /><Relationship Type="http://schemas.openxmlformats.org/officeDocument/2006/relationships/slide" Target="/ppt/slides/slide5.xml" Id="Rc805db7d75b74821" /><Relationship Type="http://schemas.openxmlformats.org/officeDocument/2006/relationships/slide" Target="/ppt/slides/slide6.xml" Id="R14eb22edb8974f81" /><Relationship Type="http://schemas.openxmlformats.org/officeDocument/2006/relationships/slide" Target="/ppt/slides/slide7.xml" Id="R20bffc4cc6af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f3b9c94ad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e9d7bf6f84440" /><Relationship Type="http://schemas.openxmlformats.org/officeDocument/2006/relationships/theme" Target="/ppt/slideMasters/theme/theme1.xml" Id="R4b8bb5b1a7fa48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e9d7bf6f8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0f3936abe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a79973a48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ad36bb0d3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a1ddc287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5a8f6d7bb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1df544dd547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6531df14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