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4f4e59bb53540f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01077299ebe464a"/>
  </p:sldMasterIdLst>
  <p:sldIdLst>
    <p:sldId xmlns:r="http://schemas.openxmlformats.org/officeDocument/2006/relationships" id="256" r:id="R448703aee4ca400c"/>
    <p:sldId xmlns:r="http://schemas.openxmlformats.org/officeDocument/2006/relationships" id="257" r:id="R4e19eb2fa4a64a4a"/>
    <p:sldId xmlns:r="http://schemas.openxmlformats.org/officeDocument/2006/relationships" id="258" r:id="Rcf9a9fbbef0b40b3"/>
    <p:sldId xmlns:r="http://schemas.openxmlformats.org/officeDocument/2006/relationships" id="259" r:id="Rfce4c7e330584816"/>
    <p:sldId xmlns:r="http://schemas.openxmlformats.org/officeDocument/2006/relationships" id="260" r:id="R1e9bd75e0aaf419c"/>
    <p:sldId xmlns:r="http://schemas.openxmlformats.org/officeDocument/2006/relationships" id="261" r:id="Rac63aca88de149f0"/>
    <p:sldId xmlns:r="http://schemas.openxmlformats.org/officeDocument/2006/relationships" id="262" r:id="R347da2682d51415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01077299ebe464a" /><Relationship Type="http://schemas.openxmlformats.org/officeDocument/2006/relationships/slide" Target="/ppt/slides/slide1.xml" Id="R448703aee4ca400c" /><Relationship Type="http://schemas.openxmlformats.org/officeDocument/2006/relationships/slide" Target="/ppt/slides/slide2.xml" Id="R4e19eb2fa4a64a4a" /><Relationship Type="http://schemas.openxmlformats.org/officeDocument/2006/relationships/slide" Target="/ppt/slides/slide3.xml" Id="Rcf9a9fbbef0b40b3" /><Relationship Type="http://schemas.openxmlformats.org/officeDocument/2006/relationships/slide" Target="/ppt/slides/slide4.xml" Id="Rfce4c7e330584816" /><Relationship Type="http://schemas.openxmlformats.org/officeDocument/2006/relationships/slide" Target="/ppt/slides/slide5.xml" Id="R1e9bd75e0aaf419c" /><Relationship Type="http://schemas.openxmlformats.org/officeDocument/2006/relationships/slide" Target="/ppt/slides/slide6.xml" Id="Rac63aca88de149f0" /><Relationship Type="http://schemas.openxmlformats.org/officeDocument/2006/relationships/slide" Target="/ppt/slides/slide7.xml" Id="R347da2682d51415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ff0311526c0403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c4912df5764a26" /><Relationship Type="http://schemas.openxmlformats.org/officeDocument/2006/relationships/theme" Target="/ppt/slideMasters/theme/theme1.xml" Id="Rd73e8a657e724dd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0c4912df5764a2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21ad5bb80c40e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9011e778fe4a8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ca915e4ba44f0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484286729349a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3778cfa6ef465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22a5ac441f483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3425c023fa43f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MAKROTEK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MAKROTEK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MAKROTEK AS ble etablert [år] og holder til i Haugesund.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MAKROTEK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MAKROTEK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MAKROTEK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−153 105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−18 682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3 295 882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3 328 150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MAKROTEK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ØVERLAND TERJE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MAKROTEK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Vassbrekkevegen 95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5534 Haugesund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981 620 003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MAKROTEK AS</a:t>
            </a:r>
          </a:p>
        </p:txBody>
      </p:sp>
    </p:spTree>
  </p:cSld>
  <p:clrMapOvr>
    <a:masterClrMapping xmlns:a="http://schemas.openxmlformats.org/drawingml/2006/main"/>
  </p:clrMapOvr>
</p:sld>
</file>