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623171b7ef4b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392dea2a784c09"/>
  </p:sldMasterIdLst>
  <p:sldIdLst>
    <p:sldId xmlns:r="http://schemas.openxmlformats.org/officeDocument/2006/relationships" id="256" r:id="Re3b4471270324234"/>
    <p:sldId xmlns:r="http://schemas.openxmlformats.org/officeDocument/2006/relationships" id="257" r:id="R015e931caef6479c"/>
    <p:sldId xmlns:r="http://schemas.openxmlformats.org/officeDocument/2006/relationships" id="258" r:id="R189a7a49b3e04cf7"/>
    <p:sldId xmlns:r="http://schemas.openxmlformats.org/officeDocument/2006/relationships" id="259" r:id="R6475c19894484711"/>
    <p:sldId xmlns:r="http://schemas.openxmlformats.org/officeDocument/2006/relationships" id="260" r:id="R9ace6bfb7dc14339"/>
    <p:sldId xmlns:r="http://schemas.openxmlformats.org/officeDocument/2006/relationships" id="261" r:id="Rb22686d6ba6744d2"/>
    <p:sldId xmlns:r="http://schemas.openxmlformats.org/officeDocument/2006/relationships" id="262" r:id="Re61b646578ea4c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392dea2a784c09" /><Relationship Type="http://schemas.openxmlformats.org/officeDocument/2006/relationships/slide" Target="/ppt/slides/slide1.xml" Id="Re3b4471270324234" /><Relationship Type="http://schemas.openxmlformats.org/officeDocument/2006/relationships/slide" Target="/ppt/slides/slide2.xml" Id="R015e931caef6479c" /><Relationship Type="http://schemas.openxmlformats.org/officeDocument/2006/relationships/slide" Target="/ppt/slides/slide3.xml" Id="R189a7a49b3e04cf7" /><Relationship Type="http://schemas.openxmlformats.org/officeDocument/2006/relationships/slide" Target="/ppt/slides/slide4.xml" Id="R6475c19894484711" /><Relationship Type="http://schemas.openxmlformats.org/officeDocument/2006/relationships/slide" Target="/ppt/slides/slide5.xml" Id="R9ace6bfb7dc14339" /><Relationship Type="http://schemas.openxmlformats.org/officeDocument/2006/relationships/slide" Target="/ppt/slides/slide6.xml" Id="Rb22686d6ba6744d2" /><Relationship Type="http://schemas.openxmlformats.org/officeDocument/2006/relationships/slide" Target="/ppt/slides/slide7.xml" Id="Re61b646578ea4c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6f968780b643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95053727e4944" /><Relationship Type="http://schemas.openxmlformats.org/officeDocument/2006/relationships/theme" Target="/ppt/slideMasters/theme/theme1.xml" Id="R6e24839312d146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795053727e49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f0e737e0741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2c7de4e4641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2ecd4ef8443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9cd26752341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edf46b0b744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e60cf121d49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07d8b1d214f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JØRGENSEN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JØRGENSEN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21 989 866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68 560 225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81 287 682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Eilert Sundts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92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981 879 430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