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428de8c94d41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116f5419e64770"/>
  </p:sldMasterIdLst>
  <p:sldIdLst>
    <p:sldId xmlns:r="http://schemas.openxmlformats.org/officeDocument/2006/relationships" id="256" r:id="R968cbf38e4174b8f"/>
    <p:sldId xmlns:r="http://schemas.openxmlformats.org/officeDocument/2006/relationships" id="257" r:id="Rc039c08d55664bbb"/>
    <p:sldId xmlns:r="http://schemas.openxmlformats.org/officeDocument/2006/relationships" id="258" r:id="Re41e2c4aa8a24116"/>
    <p:sldId xmlns:r="http://schemas.openxmlformats.org/officeDocument/2006/relationships" id="259" r:id="R18009f1bb4bd4be6"/>
    <p:sldId xmlns:r="http://schemas.openxmlformats.org/officeDocument/2006/relationships" id="260" r:id="Rf8ff375fe6e542e7"/>
    <p:sldId xmlns:r="http://schemas.openxmlformats.org/officeDocument/2006/relationships" id="261" r:id="R8e14a941b16e48a5"/>
    <p:sldId xmlns:r="http://schemas.openxmlformats.org/officeDocument/2006/relationships" id="262" r:id="Rc81f5b7265d340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16f5419e64770" /><Relationship Type="http://schemas.openxmlformats.org/officeDocument/2006/relationships/slide" Target="/ppt/slides/slide1.xml" Id="R968cbf38e4174b8f" /><Relationship Type="http://schemas.openxmlformats.org/officeDocument/2006/relationships/slide" Target="/ppt/slides/slide2.xml" Id="Rc039c08d55664bbb" /><Relationship Type="http://schemas.openxmlformats.org/officeDocument/2006/relationships/slide" Target="/ppt/slides/slide3.xml" Id="Re41e2c4aa8a24116" /><Relationship Type="http://schemas.openxmlformats.org/officeDocument/2006/relationships/slide" Target="/ppt/slides/slide4.xml" Id="R18009f1bb4bd4be6" /><Relationship Type="http://schemas.openxmlformats.org/officeDocument/2006/relationships/slide" Target="/ppt/slides/slide5.xml" Id="Rf8ff375fe6e542e7" /><Relationship Type="http://schemas.openxmlformats.org/officeDocument/2006/relationships/slide" Target="/ppt/slides/slide6.xml" Id="R8e14a941b16e48a5" /><Relationship Type="http://schemas.openxmlformats.org/officeDocument/2006/relationships/slide" Target="/ppt/slides/slide7.xml" Id="Rc81f5b7265d340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9e29a53ead44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0de163c7e4147" /><Relationship Type="http://schemas.openxmlformats.org/officeDocument/2006/relationships/theme" Target="/ppt/slideMasters/theme/theme1.xml" Id="R8feac5d45e3f44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90de163c7e41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ee0f989bc4a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e8768cbf346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e7e0bbd4845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9c6e864124e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03f4335c142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c15fdc1504e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7876ebd264b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F1 FUNDS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F1 FUNDS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−1 621 806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76 245 339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235 557 483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CITADELL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HOLDING 2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MUZIK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73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981 908 279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