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39e9f82163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5071a5c9f404b"/>
  </p:sldMasterIdLst>
  <p:sldIdLst>
    <p:sldId xmlns:r="http://schemas.openxmlformats.org/officeDocument/2006/relationships" id="256" r:id="R5a863eba2ff74e22"/>
    <p:sldId xmlns:r="http://schemas.openxmlformats.org/officeDocument/2006/relationships" id="257" r:id="R91647390b084425c"/>
    <p:sldId xmlns:r="http://schemas.openxmlformats.org/officeDocument/2006/relationships" id="258" r:id="R7f37c06361fb40b3"/>
    <p:sldId xmlns:r="http://schemas.openxmlformats.org/officeDocument/2006/relationships" id="259" r:id="Ref9e341e2c2544ec"/>
    <p:sldId xmlns:r="http://schemas.openxmlformats.org/officeDocument/2006/relationships" id="260" r:id="Red4e184412f447e3"/>
    <p:sldId xmlns:r="http://schemas.openxmlformats.org/officeDocument/2006/relationships" id="261" r:id="R361260e2ba48422d"/>
    <p:sldId xmlns:r="http://schemas.openxmlformats.org/officeDocument/2006/relationships" id="262" r:id="R1b7ac1290e5c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5071a5c9f404b" /><Relationship Type="http://schemas.openxmlformats.org/officeDocument/2006/relationships/slide" Target="/ppt/slides/slide1.xml" Id="R5a863eba2ff74e22" /><Relationship Type="http://schemas.openxmlformats.org/officeDocument/2006/relationships/slide" Target="/ppt/slides/slide2.xml" Id="R91647390b084425c" /><Relationship Type="http://schemas.openxmlformats.org/officeDocument/2006/relationships/slide" Target="/ppt/slides/slide3.xml" Id="R7f37c06361fb40b3" /><Relationship Type="http://schemas.openxmlformats.org/officeDocument/2006/relationships/slide" Target="/ppt/slides/slide4.xml" Id="Ref9e341e2c2544ec" /><Relationship Type="http://schemas.openxmlformats.org/officeDocument/2006/relationships/slide" Target="/ppt/slides/slide5.xml" Id="Red4e184412f447e3" /><Relationship Type="http://schemas.openxmlformats.org/officeDocument/2006/relationships/slide" Target="/ppt/slides/slide6.xml" Id="R361260e2ba48422d" /><Relationship Type="http://schemas.openxmlformats.org/officeDocument/2006/relationships/slide" Target="/ppt/slides/slide7.xml" Id="R1b7ac1290e5c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ec3740feb41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8cb69a8924d9f" /><Relationship Type="http://schemas.openxmlformats.org/officeDocument/2006/relationships/theme" Target="/ppt/slideMasters/theme/theme1.xml" Id="R3ce2d0d6d273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d8cb69a8924d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b9fb144ba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ae6455957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b933ce401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6c8a880ab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577a34ddd4a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b826df51d44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79d34edb2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YDSTEBØ MANAGEMENT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MANAGEMENT CONSULTING AS ble etablert [år] og holder til i Røyneberg.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23 164 430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23 174 582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YDSTEBØ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Myklabergtunet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4052 Røyneberg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981 985 397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YDSTEBØ MANAGEMENT CONSULTING AS</a:t>
            </a:r>
          </a:p>
        </p:txBody>
      </p:sp>
    </p:spTree>
  </p:cSld>
  <p:clrMapOvr>
    <a:masterClrMapping xmlns:a="http://schemas.openxmlformats.org/drawingml/2006/main"/>
  </p:clrMapOvr>
</p:sld>
</file>