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220f98ddf34a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500a8a4a74492f"/>
  </p:sldMasterIdLst>
  <p:sldIdLst>
    <p:sldId xmlns:r="http://schemas.openxmlformats.org/officeDocument/2006/relationships" id="256" r:id="R1de117e9c7044737"/>
    <p:sldId xmlns:r="http://schemas.openxmlformats.org/officeDocument/2006/relationships" id="257" r:id="R2ab3c64a7fa04e4d"/>
    <p:sldId xmlns:r="http://schemas.openxmlformats.org/officeDocument/2006/relationships" id="258" r:id="R25ab9b7a77724372"/>
    <p:sldId xmlns:r="http://schemas.openxmlformats.org/officeDocument/2006/relationships" id="259" r:id="R007c7d650cad4443"/>
    <p:sldId xmlns:r="http://schemas.openxmlformats.org/officeDocument/2006/relationships" id="260" r:id="R033cdf94fd034eef"/>
    <p:sldId xmlns:r="http://schemas.openxmlformats.org/officeDocument/2006/relationships" id="261" r:id="R640c757992c540b4"/>
    <p:sldId xmlns:r="http://schemas.openxmlformats.org/officeDocument/2006/relationships" id="262" r:id="Rc756ee497f3543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00a8a4a74492f" /><Relationship Type="http://schemas.openxmlformats.org/officeDocument/2006/relationships/slide" Target="/ppt/slides/slide1.xml" Id="R1de117e9c7044737" /><Relationship Type="http://schemas.openxmlformats.org/officeDocument/2006/relationships/slide" Target="/ppt/slides/slide2.xml" Id="R2ab3c64a7fa04e4d" /><Relationship Type="http://schemas.openxmlformats.org/officeDocument/2006/relationships/slide" Target="/ppt/slides/slide3.xml" Id="R25ab9b7a77724372" /><Relationship Type="http://schemas.openxmlformats.org/officeDocument/2006/relationships/slide" Target="/ppt/slides/slide4.xml" Id="R007c7d650cad4443" /><Relationship Type="http://schemas.openxmlformats.org/officeDocument/2006/relationships/slide" Target="/ppt/slides/slide5.xml" Id="R033cdf94fd034eef" /><Relationship Type="http://schemas.openxmlformats.org/officeDocument/2006/relationships/slide" Target="/ppt/slides/slide6.xml" Id="R640c757992c540b4" /><Relationship Type="http://schemas.openxmlformats.org/officeDocument/2006/relationships/slide" Target="/ppt/slides/slide7.xml" Id="Rc756ee497f3543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27402e25d947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8b9f66f014575" /><Relationship Type="http://schemas.openxmlformats.org/officeDocument/2006/relationships/theme" Target="/ppt/slideMasters/theme/theme1.xml" Id="R5e6731cd1a034f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68b9f66f0145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c3bdfb8a442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072acd0314f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9a183eb194e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8c1318b1c46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6bc7b037048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3658d42ce41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8ede289da48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NUMEDAL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 REGNSKAPSKONTOR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3 393 067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1 172 704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KONGSJORDEN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Numedalstunet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982 003 202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NUMEDAL REGNSKAPSKONTOR AS</a:t>
            </a:r>
          </a:p>
        </p:txBody>
      </p:sp>
    </p:spTree>
  </p:cSld>
  <p:clrMapOvr>
    <a:masterClrMapping xmlns:a="http://schemas.openxmlformats.org/drawingml/2006/main"/>
  </p:clrMapOvr>
</p:sld>
</file>