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a2ad3812b4f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5862fd29234b24"/>
  </p:sldMasterIdLst>
  <p:sldIdLst>
    <p:sldId xmlns:r="http://schemas.openxmlformats.org/officeDocument/2006/relationships" id="256" r:id="R0f64d226b7cd4c02"/>
    <p:sldId xmlns:r="http://schemas.openxmlformats.org/officeDocument/2006/relationships" id="257" r:id="R1591be533a84488f"/>
    <p:sldId xmlns:r="http://schemas.openxmlformats.org/officeDocument/2006/relationships" id="258" r:id="R438cfa4496e0412a"/>
    <p:sldId xmlns:r="http://schemas.openxmlformats.org/officeDocument/2006/relationships" id="259" r:id="Rbe23f37d17f743a2"/>
    <p:sldId xmlns:r="http://schemas.openxmlformats.org/officeDocument/2006/relationships" id="260" r:id="Re40dea0b1e7349b5"/>
    <p:sldId xmlns:r="http://schemas.openxmlformats.org/officeDocument/2006/relationships" id="261" r:id="R32c91ea9686145d9"/>
    <p:sldId xmlns:r="http://schemas.openxmlformats.org/officeDocument/2006/relationships" id="262" r:id="Re23cd67dd93b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5862fd29234b24" /><Relationship Type="http://schemas.openxmlformats.org/officeDocument/2006/relationships/slide" Target="/ppt/slides/slide1.xml" Id="R0f64d226b7cd4c02" /><Relationship Type="http://schemas.openxmlformats.org/officeDocument/2006/relationships/slide" Target="/ppt/slides/slide2.xml" Id="R1591be533a84488f" /><Relationship Type="http://schemas.openxmlformats.org/officeDocument/2006/relationships/slide" Target="/ppt/slides/slide3.xml" Id="R438cfa4496e0412a" /><Relationship Type="http://schemas.openxmlformats.org/officeDocument/2006/relationships/slide" Target="/ppt/slides/slide4.xml" Id="Rbe23f37d17f743a2" /><Relationship Type="http://schemas.openxmlformats.org/officeDocument/2006/relationships/slide" Target="/ppt/slides/slide5.xml" Id="Re40dea0b1e7349b5" /><Relationship Type="http://schemas.openxmlformats.org/officeDocument/2006/relationships/slide" Target="/ppt/slides/slide6.xml" Id="R32c91ea9686145d9" /><Relationship Type="http://schemas.openxmlformats.org/officeDocument/2006/relationships/slide" Target="/ppt/slides/slide7.xml" Id="Re23cd67dd93b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a71047fc94b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d7c07c6584df9" /><Relationship Type="http://schemas.openxmlformats.org/officeDocument/2006/relationships/theme" Target="/ppt/slideMasters/theme/theme1.xml" Id="Rb202ee646ac1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d7c07c6584d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a4b2498e64a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36bd6c9c045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f53be70374b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c5f525d1949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d590fc20448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a2ae9906c4e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7144dd81540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