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e277be75194a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6832d9ec6f4d7c"/>
  </p:sldMasterIdLst>
  <p:sldIdLst>
    <p:sldId xmlns:r="http://schemas.openxmlformats.org/officeDocument/2006/relationships" id="256" r:id="R2fc524a64e044e3a"/>
    <p:sldId xmlns:r="http://schemas.openxmlformats.org/officeDocument/2006/relationships" id="257" r:id="Rd9a49e8c4b1c4957"/>
    <p:sldId xmlns:r="http://schemas.openxmlformats.org/officeDocument/2006/relationships" id="258" r:id="Rfe988fb7afd34740"/>
    <p:sldId xmlns:r="http://schemas.openxmlformats.org/officeDocument/2006/relationships" id="259" r:id="R94877b8737964a6e"/>
    <p:sldId xmlns:r="http://schemas.openxmlformats.org/officeDocument/2006/relationships" id="260" r:id="R06fe90ad19ab416e"/>
    <p:sldId xmlns:r="http://schemas.openxmlformats.org/officeDocument/2006/relationships" id="261" r:id="R51fb54ef22e447c7"/>
    <p:sldId xmlns:r="http://schemas.openxmlformats.org/officeDocument/2006/relationships" id="262" r:id="R1b01c3322dd647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6832d9ec6f4d7c" /><Relationship Type="http://schemas.openxmlformats.org/officeDocument/2006/relationships/slide" Target="/ppt/slides/slide1.xml" Id="R2fc524a64e044e3a" /><Relationship Type="http://schemas.openxmlformats.org/officeDocument/2006/relationships/slide" Target="/ppt/slides/slide2.xml" Id="Rd9a49e8c4b1c4957" /><Relationship Type="http://schemas.openxmlformats.org/officeDocument/2006/relationships/slide" Target="/ppt/slides/slide3.xml" Id="Rfe988fb7afd34740" /><Relationship Type="http://schemas.openxmlformats.org/officeDocument/2006/relationships/slide" Target="/ppt/slides/slide4.xml" Id="R94877b8737964a6e" /><Relationship Type="http://schemas.openxmlformats.org/officeDocument/2006/relationships/slide" Target="/ppt/slides/slide5.xml" Id="R06fe90ad19ab416e" /><Relationship Type="http://schemas.openxmlformats.org/officeDocument/2006/relationships/slide" Target="/ppt/slides/slide6.xml" Id="R51fb54ef22e447c7" /><Relationship Type="http://schemas.openxmlformats.org/officeDocument/2006/relationships/slide" Target="/ppt/slides/slide7.xml" Id="R1b01c3322dd647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d2b5b7912a4a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e25a48a6547c4" /><Relationship Type="http://schemas.openxmlformats.org/officeDocument/2006/relationships/theme" Target="/ppt/slideMasters/theme/theme1.xml" Id="Rffede02c29844f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9e25a48a6547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c8bdfc83f240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55381f92844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9c6ac782a4d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71cfebbf647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08e7e1c0c4a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b6d838ed941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61df2ff5045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 WIIK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 WIIK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−329 891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12 294 461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33 012 725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41 294 854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WIIK BO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96 38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982 274 613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