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a2af5be544d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2c32e1acb4fbb"/>
  </p:sldMasterIdLst>
  <p:sldIdLst>
    <p:sldId xmlns:r="http://schemas.openxmlformats.org/officeDocument/2006/relationships" id="256" r:id="R16e2f9f6ca994b73"/>
    <p:sldId xmlns:r="http://schemas.openxmlformats.org/officeDocument/2006/relationships" id="257" r:id="R62e58f25cd0e4bba"/>
    <p:sldId xmlns:r="http://schemas.openxmlformats.org/officeDocument/2006/relationships" id="258" r:id="Ra6c26f829b63415e"/>
    <p:sldId xmlns:r="http://schemas.openxmlformats.org/officeDocument/2006/relationships" id="259" r:id="Re77ea53395e14aa8"/>
    <p:sldId xmlns:r="http://schemas.openxmlformats.org/officeDocument/2006/relationships" id="260" r:id="R6885c83190cc4062"/>
    <p:sldId xmlns:r="http://schemas.openxmlformats.org/officeDocument/2006/relationships" id="261" r:id="R92709142aa3448d3"/>
    <p:sldId xmlns:r="http://schemas.openxmlformats.org/officeDocument/2006/relationships" id="262" r:id="Re8bc9bfa0917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2c32e1acb4fbb" /><Relationship Type="http://schemas.openxmlformats.org/officeDocument/2006/relationships/slide" Target="/ppt/slides/slide1.xml" Id="R16e2f9f6ca994b73" /><Relationship Type="http://schemas.openxmlformats.org/officeDocument/2006/relationships/slide" Target="/ppt/slides/slide2.xml" Id="R62e58f25cd0e4bba" /><Relationship Type="http://schemas.openxmlformats.org/officeDocument/2006/relationships/slide" Target="/ppt/slides/slide3.xml" Id="Ra6c26f829b63415e" /><Relationship Type="http://schemas.openxmlformats.org/officeDocument/2006/relationships/slide" Target="/ppt/slides/slide4.xml" Id="Re77ea53395e14aa8" /><Relationship Type="http://schemas.openxmlformats.org/officeDocument/2006/relationships/slide" Target="/ppt/slides/slide5.xml" Id="R6885c83190cc4062" /><Relationship Type="http://schemas.openxmlformats.org/officeDocument/2006/relationships/slide" Target="/ppt/slides/slide6.xml" Id="R92709142aa3448d3" /><Relationship Type="http://schemas.openxmlformats.org/officeDocument/2006/relationships/slide" Target="/ppt/slides/slide7.xml" Id="Re8bc9bfa0917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c6ba9a6ad4f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b9c9f7c954855" /><Relationship Type="http://schemas.openxmlformats.org/officeDocument/2006/relationships/theme" Target="/ppt/slideMasters/theme/theme1.xml" Id="R7d8fbcae7cb2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fb9c9f7c95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d63d2236e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030fb6e7943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3328939ed46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88b3e5c5944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7ddcfb2554a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fe8b191ef40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9d30c39a7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 AS ble etablert [år] og holder til i Strandebarm.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53 469 314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14 699 265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23 128 140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H.I.BERGE TRANSPORT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Båtavika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5630 Strandebarm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kjell.berge@kvamnet.no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