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2e0079591346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6b505e56ef4604"/>
  </p:sldMasterIdLst>
  <p:sldIdLst>
    <p:sldId xmlns:r="http://schemas.openxmlformats.org/officeDocument/2006/relationships" id="256" r:id="R816aa001fd294bd5"/>
    <p:sldId xmlns:r="http://schemas.openxmlformats.org/officeDocument/2006/relationships" id="257" r:id="Rd92eb61a481a4988"/>
    <p:sldId xmlns:r="http://schemas.openxmlformats.org/officeDocument/2006/relationships" id="258" r:id="R6b9ea2865bd2430c"/>
    <p:sldId xmlns:r="http://schemas.openxmlformats.org/officeDocument/2006/relationships" id="259" r:id="R9cba5aa6808f4945"/>
    <p:sldId xmlns:r="http://schemas.openxmlformats.org/officeDocument/2006/relationships" id="260" r:id="R7a31be47d59144f9"/>
    <p:sldId xmlns:r="http://schemas.openxmlformats.org/officeDocument/2006/relationships" id="261" r:id="R15cac24dd55847d6"/>
    <p:sldId xmlns:r="http://schemas.openxmlformats.org/officeDocument/2006/relationships" id="262" r:id="R97ef6e8d69b744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6b505e56ef4604" /><Relationship Type="http://schemas.openxmlformats.org/officeDocument/2006/relationships/slide" Target="/ppt/slides/slide1.xml" Id="R816aa001fd294bd5" /><Relationship Type="http://schemas.openxmlformats.org/officeDocument/2006/relationships/slide" Target="/ppt/slides/slide2.xml" Id="Rd92eb61a481a4988" /><Relationship Type="http://schemas.openxmlformats.org/officeDocument/2006/relationships/slide" Target="/ppt/slides/slide3.xml" Id="R6b9ea2865bd2430c" /><Relationship Type="http://schemas.openxmlformats.org/officeDocument/2006/relationships/slide" Target="/ppt/slides/slide4.xml" Id="R9cba5aa6808f4945" /><Relationship Type="http://schemas.openxmlformats.org/officeDocument/2006/relationships/slide" Target="/ppt/slides/slide5.xml" Id="R7a31be47d59144f9" /><Relationship Type="http://schemas.openxmlformats.org/officeDocument/2006/relationships/slide" Target="/ppt/slides/slide6.xml" Id="R15cac24dd55847d6" /><Relationship Type="http://schemas.openxmlformats.org/officeDocument/2006/relationships/slide" Target="/ppt/slides/slide7.xml" Id="R97ef6e8d69b744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36e184bce947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7bdecd33d430a" /><Relationship Type="http://schemas.openxmlformats.org/officeDocument/2006/relationships/theme" Target="/ppt/slideMasters/theme/theme1.xml" Id="R95837f8090c044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77bdecd33d43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9c023c38346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c7abd37674e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18993905849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6bc423bca4a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4a8081f8d47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cd794036d40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187b430f04a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OCCASUS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OCCASUS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OCCASUS CAPITAL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OCCASUS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OCCASUS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OCCASUS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1 669 216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OCCASUS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PACIFIC CAPITAL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OCCASUS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v/Bård Gunnar Skråning, Toraldåsen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4886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982 305 713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OCCASUS CAPITAL AS</a:t>
            </a:r>
          </a:p>
        </p:txBody>
      </p:sp>
    </p:spTree>
  </p:cSld>
  <p:clrMapOvr>
    <a:masterClrMapping xmlns:a="http://schemas.openxmlformats.org/drawingml/2006/main"/>
  </p:clrMapOvr>
</p:sld>
</file>