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ecfacf797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736fe450c4322"/>
  </p:sldMasterIdLst>
  <p:sldIdLst>
    <p:sldId xmlns:r="http://schemas.openxmlformats.org/officeDocument/2006/relationships" id="256" r:id="Rc941afb7b7c64552"/>
    <p:sldId xmlns:r="http://schemas.openxmlformats.org/officeDocument/2006/relationships" id="257" r:id="R87a9019dbbc64e3d"/>
    <p:sldId xmlns:r="http://schemas.openxmlformats.org/officeDocument/2006/relationships" id="258" r:id="R5342b460819e4d89"/>
    <p:sldId xmlns:r="http://schemas.openxmlformats.org/officeDocument/2006/relationships" id="259" r:id="Ra6b7f8687542447f"/>
    <p:sldId xmlns:r="http://schemas.openxmlformats.org/officeDocument/2006/relationships" id="260" r:id="R7f1bb959f77542e1"/>
    <p:sldId xmlns:r="http://schemas.openxmlformats.org/officeDocument/2006/relationships" id="261" r:id="R80401ac4eaed4d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736fe450c4322" /><Relationship Type="http://schemas.openxmlformats.org/officeDocument/2006/relationships/slide" Target="/ppt/slides/slide1.xml" Id="Rc941afb7b7c64552" /><Relationship Type="http://schemas.openxmlformats.org/officeDocument/2006/relationships/slide" Target="/ppt/slides/slide2.xml" Id="R87a9019dbbc64e3d" /><Relationship Type="http://schemas.openxmlformats.org/officeDocument/2006/relationships/slide" Target="/ppt/slides/slide3.xml" Id="R5342b460819e4d89" /><Relationship Type="http://schemas.openxmlformats.org/officeDocument/2006/relationships/slide" Target="/ppt/slides/slide4.xml" Id="Ra6b7f8687542447f" /><Relationship Type="http://schemas.openxmlformats.org/officeDocument/2006/relationships/slide" Target="/ppt/slides/slide5.xml" Id="R7f1bb959f77542e1" /><Relationship Type="http://schemas.openxmlformats.org/officeDocument/2006/relationships/slide" Target="/ppt/slides/slide6.xml" Id="R80401ac4eaed4d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84fab84fb4c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53f29c95f4ca3" /><Relationship Type="http://schemas.openxmlformats.org/officeDocument/2006/relationships/theme" Target="/ppt/slideMasters/theme/theme1.xml" Id="Re0a5f712c68546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53f29c95f4c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4778ddf3f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858607c4445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b07e33d15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257c06030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537fbb89042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efb0b344c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SVENSSON NØKLEBY ADVOKATFIRMA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NØKLEBY ADVOKATFIRMA ANS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95 976 209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8 070 891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7 878 843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14 602 444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34 909 351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post@snadvokat.no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