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e59c4349c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f6ae972b84264"/>
  </p:sldMasterIdLst>
  <p:sldIdLst>
    <p:sldId xmlns:r="http://schemas.openxmlformats.org/officeDocument/2006/relationships" id="256" r:id="R390054dd68014f49"/>
    <p:sldId xmlns:r="http://schemas.openxmlformats.org/officeDocument/2006/relationships" id="257" r:id="R2df2db30e97d46e9"/>
    <p:sldId xmlns:r="http://schemas.openxmlformats.org/officeDocument/2006/relationships" id="258" r:id="Re65ffebd9582427b"/>
    <p:sldId xmlns:r="http://schemas.openxmlformats.org/officeDocument/2006/relationships" id="259" r:id="Reb4d03b667b74f2a"/>
    <p:sldId xmlns:r="http://schemas.openxmlformats.org/officeDocument/2006/relationships" id="260" r:id="R3944b7997f1a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f6ae972b84264" /><Relationship Type="http://schemas.openxmlformats.org/officeDocument/2006/relationships/slide" Target="/ppt/slides/slide1.xml" Id="R390054dd68014f49" /><Relationship Type="http://schemas.openxmlformats.org/officeDocument/2006/relationships/slide" Target="/ppt/slides/slide2.xml" Id="R2df2db30e97d46e9" /><Relationship Type="http://schemas.openxmlformats.org/officeDocument/2006/relationships/slide" Target="/ppt/slides/slide3.xml" Id="Re65ffebd9582427b" /><Relationship Type="http://schemas.openxmlformats.org/officeDocument/2006/relationships/slide" Target="/ppt/slides/slide4.xml" Id="Reb4d03b667b74f2a" /><Relationship Type="http://schemas.openxmlformats.org/officeDocument/2006/relationships/slide" Target="/ppt/slides/slide5.xml" Id="R3944b7997f1a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973b7ba4c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aad64f544290" /><Relationship Type="http://schemas.openxmlformats.org/officeDocument/2006/relationships/theme" Target="/ppt/slideMasters/theme/theme1.xml" Id="R8c069b20bc75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1aad64f54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5f97c9b5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5785b57e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0bdac5ba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c01d8549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981caaad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