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05d15548d48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86952263c4674"/>
  </p:sldMasterIdLst>
  <p:sldIdLst>
    <p:sldId xmlns:r="http://schemas.openxmlformats.org/officeDocument/2006/relationships" id="256" r:id="R448867f02fce438b"/>
    <p:sldId xmlns:r="http://schemas.openxmlformats.org/officeDocument/2006/relationships" id="257" r:id="Rc04f978cda114231"/>
    <p:sldId xmlns:r="http://schemas.openxmlformats.org/officeDocument/2006/relationships" id="258" r:id="Reeb42ddae8e94091"/>
    <p:sldId xmlns:r="http://schemas.openxmlformats.org/officeDocument/2006/relationships" id="259" r:id="Rd19640067cf94d87"/>
    <p:sldId xmlns:r="http://schemas.openxmlformats.org/officeDocument/2006/relationships" id="260" r:id="R5cfc1dbfd429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86952263c4674" /><Relationship Type="http://schemas.openxmlformats.org/officeDocument/2006/relationships/slide" Target="/ppt/slides/slide1.xml" Id="R448867f02fce438b" /><Relationship Type="http://schemas.openxmlformats.org/officeDocument/2006/relationships/slide" Target="/ppt/slides/slide2.xml" Id="Rc04f978cda114231" /><Relationship Type="http://schemas.openxmlformats.org/officeDocument/2006/relationships/slide" Target="/ppt/slides/slide3.xml" Id="Reeb42ddae8e94091" /><Relationship Type="http://schemas.openxmlformats.org/officeDocument/2006/relationships/slide" Target="/ppt/slides/slide4.xml" Id="Rd19640067cf94d87" /><Relationship Type="http://schemas.openxmlformats.org/officeDocument/2006/relationships/slide" Target="/ppt/slides/slide5.xml" Id="R5cfc1dbfd429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2b6f5fb85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5547f2bd54e89" /><Relationship Type="http://schemas.openxmlformats.org/officeDocument/2006/relationships/theme" Target="/ppt/slideMasters/theme/theme1.xml" Id="R45d50c2e198843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5547f2bd5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19361d40f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c6cd4a3c94d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ef51bc981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e4a87e12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e047a4b8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MUSIC EXPORT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MUSIC EXPORT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MUSIC EXPORT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MUSIC EXPORT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MUSIC EXPORT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MUSIC EXPORT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982 374 154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MUSIC EXPORT NORWAY AS</a:t>
            </a:r>
          </a:p>
        </p:txBody>
      </p:sp>
    </p:spTree>
  </p:cSld>
  <p:clrMapOvr>
    <a:masterClrMapping xmlns:a="http://schemas.openxmlformats.org/drawingml/2006/main"/>
  </p:clrMapOvr>
</p:sld>
</file>