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3a12c76ac740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021f13dec1498f"/>
  </p:sldMasterIdLst>
  <p:sldIdLst>
    <p:sldId xmlns:r="http://schemas.openxmlformats.org/officeDocument/2006/relationships" id="256" r:id="R426f25fd02a7402a"/>
    <p:sldId xmlns:r="http://schemas.openxmlformats.org/officeDocument/2006/relationships" id="257" r:id="Ra716a03c65fb4414"/>
    <p:sldId xmlns:r="http://schemas.openxmlformats.org/officeDocument/2006/relationships" id="258" r:id="Rf61033d13daf4074"/>
    <p:sldId xmlns:r="http://schemas.openxmlformats.org/officeDocument/2006/relationships" id="259" r:id="Ra35fb466821843d4"/>
    <p:sldId xmlns:r="http://schemas.openxmlformats.org/officeDocument/2006/relationships" id="260" r:id="R6c1fe5f2048b41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021f13dec1498f" /><Relationship Type="http://schemas.openxmlformats.org/officeDocument/2006/relationships/slide" Target="/ppt/slides/slide1.xml" Id="R426f25fd02a7402a" /><Relationship Type="http://schemas.openxmlformats.org/officeDocument/2006/relationships/slide" Target="/ppt/slides/slide2.xml" Id="Ra716a03c65fb4414" /><Relationship Type="http://schemas.openxmlformats.org/officeDocument/2006/relationships/slide" Target="/ppt/slides/slide3.xml" Id="Rf61033d13daf4074" /><Relationship Type="http://schemas.openxmlformats.org/officeDocument/2006/relationships/slide" Target="/ppt/slides/slide4.xml" Id="Ra35fb466821843d4" /><Relationship Type="http://schemas.openxmlformats.org/officeDocument/2006/relationships/slide" Target="/ppt/slides/slide5.xml" Id="R6c1fe5f2048b41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8244c337742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8feaa29af5490a" /><Relationship Type="http://schemas.openxmlformats.org/officeDocument/2006/relationships/theme" Target="/ppt/slideMasters/theme/theme1.xml" Id="R443efc49d6af4f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8feaa29af549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857a288bb745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530b40c2b42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3a4dc2a494a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d2fe597d574a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98105872449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LØKKEMYRA LAGERHALL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LØKKEMYRA LAGERHALL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982 432 413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