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83ae62174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24aba5add548b9"/>
  </p:sldMasterIdLst>
  <p:sldIdLst>
    <p:sldId xmlns:r="http://schemas.openxmlformats.org/officeDocument/2006/relationships" id="256" r:id="Refcfa7fa2a5f45e1"/>
    <p:sldId xmlns:r="http://schemas.openxmlformats.org/officeDocument/2006/relationships" id="257" r:id="R8f357c1f188b4377"/>
    <p:sldId xmlns:r="http://schemas.openxmlformats.org/officeDocument/2006/relationships" id="258" r:id="R6c39a6ebc76b4a3f"/>
    <p:sldId xmlns:r="http://schemas.openxmlformats.org/officeDocument/2006/relationships" id="259" r:id="R0e12bed4c99e49ae"/>
    <p:sldId xmlns:r="http://schemas.openxmlformats.org/officeDocument/2006/relationships" id="260" r:id="R3bf76b596b324349"/>
    <p:sldId xmlns:r="http://schemas.openxmlformats.org/officeDocument/2006/relationships" id="261" r:id="R39b95667906c4d42"/>
    <p:sldId xmlns:r="http://schemas.openxmlformats.org/officeDocument/2006/relationships" id="262" r:id="Rfd402db9ddf3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4aba5add548b9" /><Relationship Type="http://schemas.openxmlformats.org/officeDocument/2006/relationships/slide" Target="/ppt/slides/slide1.xml" Id="Refcfa7fa2a5f45e1" /><Relationship Type="http://schemas.openxmlformats.org/officeDocument/2006/relationships/slide" Target="/ppt/slides/slide2.xml" Id="R8f357c1f188b4377" /><Relationship Type="http://schemas.openxmlformats.org/officeDocument/2006/relationships/slide" Target="/ppt/slides/slide3.xml" Id="R6c39a6ebc76b4a3f" /><Relationship Type="http://schemas.openxmlformats.org/officeDocument/2006/relationships/slide" Target="/ppt/slides/slide4.xml" Id="R0e12bed4c99e49ae" /><Relationship Type="http://schemas.openxmlformats.org/officeDocument/2006/relationships/slide" Target="/ppt/slides/slide5.xml" Id="R3bf76b596b324349" /><Relationship Type="http://schemas.openxmlformats.org/officeDocument/2006/relationships/slide" Target="/ppt/slides/slide6.xml" Id="R39b95667906c4d42" /><Relationship Type="http://schemas.openxmlformats.org/officeDocument/2006/relationships/slide" Target="/ppt/slides/slide7.xml" Id="Rfd402db9ddf3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d1a65e049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bca04a7f24911" /><Relationship Type="http://schemas.openxmlformats.org/officeDocument/2006/relationships/theme" Target="/ppt/slideMasters/theme/theme1.xml" Id="R2d972cc3610f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bca04a7f2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f2d62fbb245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dc54197d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91d950c7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d2061a21e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9f497b80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48e7f2c4f49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c90daa42c40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HOLDINGSELSKAP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Fjellterrasse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