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f8d43c4bad48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85249bfdcc415e"/>
  </p:sldMasterIdLst>
  <p:sldIdLst>
    <p:sldId xmlns:r="http://schemas.openxmlformats.org/officeDocument/2006/relationships" id="256" r:id="R2bc409545f7d4ccd"/>
    <p:sldId xmlns:r="http://schemas.openxmlformats.org/officeDocument/2006/relationships" id="257" r:id="R74ec56e24bfc411e"/>
    <p:sldId xmlns:r="http://schemas.openxmlformats.org/officeDocument/2006/relationships" id="258" r:id="R05def31e49f54fc2"/>
    <p:sldId xmlns:r="http://schemas.openxmlformats.org/officeDocument/2006/relationships" id="259" r:id="Reffe616f14304fd6"/>
    <p:sldId xmlns:r="http://schemas.openxmlformats.org/officeDocument/2006/relationships" id="260" r:id="R8af3bbb80b394b53"/>
    <p:sldId xmlns:r="http://schemas.openxmlformats.org/officeDocument/2006/relationships" id="261" r:id="Re91b2659ac9547eb"/>
    <p:sldId xmlns:r="http://schemas.openxmlformats.org/officeDocument/2006/relationships" id="262" r:id="R28d42ccc971c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85249bfdcc415e" /><Relationship Type="http://schemas.openxmlformats.org/officeDocument/2006/relationships/slide" Target="/ppt/slides/slide1.xml" Id="R2bc409545f7d4ccd" /><Relationship Type="http://schemas.openxmlformats.org/officeDocument/2006/relationships/slide" Target="/ppt/slides/slide2.xml" Id="R74ec56e24bfc411e" /><Relationship Type="http://schemas.openxmlformats.org/officeDocument/2006/relationships/slide" Target="/ppt/slides/slide3.xml" Id="R05def31e49f54fc2" /><Relationship Type="http://schemas.openxmlformats.org/officeDocument/2006/relationships/slide" Target="/ppt/slides/slide4.xml" Id="Reffe616f14304fd6" /><Relationship Type="http://schemas.openxmlformats.org/officeDocument/2006/relationships/slide" Target="/ppt/slides/slide5.xml" Id="R8af3bbb80b394b53" /><Relationship Type="http://schemas.openxmlformats.org/officeDocument/2006/relationships/slide" Target="/ppt/slides/slide6.xml" Id="Re91b2659ac9547eb" /><Relationship Type="http://schemas.openxmlformats.org/officeDocument/2006/relationships/slide" Target="/ppt/slides/slide7.xml" Id="R28d42ccc971c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d3b89ea6142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06554415640c5" /><Relationship Type="http://schemas.openxmlformats.org/officeDocument/2006/relationships/theme" Target="/ppt/slideMasters/theme/theme1.xml" Id="R698f1b08cce249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0065544156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0fafaae88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cf2338666c40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5c0f0958e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bf6f341f1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327a9504740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54d564d404c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9d131b39044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ØKONOMI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2 177 073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1 442 627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Krognessvegen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74 50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post@dreyers.no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www.dreyers.no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982 562 813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