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3acca00f89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7366bbd824887"/>
  </p:sldMasterIdLst>
  <p:sldIdLst>
    <p:sldId xmlns:r="http://schemas.openxmlformats.org/officeDocument/2006/relationships" id="256" r:id="Rdbcc0e83f3744379"/>
    <p:sldId xmlns:r="http://schemas.openxmlformats.org/officeDocument/2006/relationships" id="257" r:id="Rddccb479a95243f3"/>
    <p:sldId xmlns:r="http://schemas.openxmlformats.org/officeDocument/2006/relationships" id="258" r:id="R61252f598dbd4226"/>
    <p:sldId xmlns:r="http://schemas.openxmlformats.org/officeDocument/2006/relationships" id="259" r:id="Rcb40c7f587664acb"/>
    <p:sldId xmlns:r="http://schemas.openxmlformats.org/officeDocument/2006/relationships" id="260" r:id="R73f62324cc3f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7366bbd824887" /><Relationship Type="http://schemas.openxmlformats.org/officeDocument/2006/relationships/slide" Target="/ppt/slides/slide1.xml" Id="Rdbcc0e83f3744379" /><Relationship Type="http://schemas.openxmlformats.org/officeDocument/2006/relationships/slide" Target="/ppt/slides/slide2.xml" Id="Rddccb479a95243f3" /><Relationship Type="http://schemas.openxmlformats.org/officeDocument/2006/relationships/slide" Target="/ppt/slides/slide3.xml" Id="R61252f598dbd4226" /><Relationship Type="http://schemas.openxmlformats.org/officeDocument/2006/relationships/slide" Target="/ppt/slides/slide4.xml" Id="Rcb40c7f587664acb" /><Relationship Type="http://schemas.openxmlformats.org/officeDocument/2006/relationships/slide" Target="/ppt/slides/slide5.xml" Id="R73f62324cc3f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016d161b8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26bc8ae5a4c07" /><Relationship Type="http://schemas.openxmlformats.org/officeDocument/2006/relationships/theme" Target="/ppt/slideMasters/theme/theme1.xml" Id="R15eb0ff68ba6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c26bc8ae5a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17b620d8f4a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946e2eb07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2dc5d870c43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f43ece66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e140fc43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