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45eb4cb5a46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7b4f7f4cb846e2"/>
  </p:sldMasterIdLst>
  <p:sldIdLst>
    <p:sldId xmlns:r="http://schemas.openxmlformats.org/officeDocument/2006/relationships" id="256" r:id="R58041d0b46944de6"/>
    <p:sldId xmlns:r="http://schemas.openxmlformats.org/officeDocument/2006/relationships" id="257" r:id="R0f8cdec57fa04833"/>
    <p:sldId xmlns:r="http://schemas.openxmlformats.org/officeDocument/2006/relationships" id="258" r:id="R7fe99c17f46746ff"/>
    <p:sldId xmlns:r="http://schemas.openxmlformats.org/officeDocument/2006/relationships" id="259" r:id="R447f626e96a74c51"/>
    <p:sldId xmlns:r="http://schemas.openxmlformats.org/officeDocument/2006/relationships" id="260" r:id="R83d46c81cb6b4a50"/>
    <p:sldId xmlns:r="http://schemas.openxmlformats.org/officeDocument/2006/relationships" id="261" r:id="R453d5fbe1ead47da"/>
    <p:sldId xmlns:r="http://schemas.openxmlformats.org/officeDocument/2006/relationships" id="262" r:id="R9f80436edc8245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b4f7f4cb846e2" /><Relationship Type="http://schemas.openxmlformats.org/officeDocument/2006/relationships/slide" Target="/ppt/slides/slide1.xml" Id="R58041d0b46944de6" /><Relationship Type="http://schemas.openxmlformats.org/officeDocument/2006/relationships/slide" Target="/ppt/slides/slide2.xml" Id="R0f8cdec57fa04833" /><Relationship Type="http://schemas.openxmlformats.org/officeDocument/2006/relationships/slide" Target="/ppt/slides/slide3.xml" Id="R7fe99c17f46746ff" /><Relationship Type="http://schemas.openxmlformats.org/officeDocument/2006/relationships/slide" Target="/ppt/slides/slide4.xml" Id="R447f626e96a74c51" /><Relationship Type="http://schemas.openxmlformats.org/officeDocument/2006/relationships/slide" Target="/ppt/slides/slide5.xml" Id="R83d46c81cb6b4a50" /><Relationship Type="http://schemas.openxmlformats.org/officeDocument/2006/relationships/slide" Target="/ppt/slides/slide6.xml" Id="R453d5fbe1ead47da" /><Relationship Type="http://schemas.openxmlformats.org/officeDocument/2006/relationships/slide" Target="/ppt/slides/slide7.xml" Id="R9f80436edc8245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d52bcbb904f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167b8a591402c" /><Relationship Type="http://schemas.openxmlformats.org/officeDocument/2006/relationships/theme" Target="/ppt/slideMasters/theme/theme1.xml" Id="R44dff18f42dd4e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6167b8a59140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d2512108046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5e27ce21645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8cf21b03847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4bdbdcbbe4d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87591259e4e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de9f0b09040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c40489b5642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2 085 940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MOAN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Krokåsen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982 938 457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