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1128d3d0b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c9259040284f23"/>
  </p:sldMasterIdLst>
  <p:sldIdLst>
    <p:sldId xmlns:r="http://schemas.openxmlformats.org/officeDocument/2006/relationships" id="256" r:id="R19c765ab7b514b7c"/>
    <p:sldId xmlns:r="http://schemas.openxmlformats.org/officeDocument/2006/relationships" id="257" r:id="Rff7441ca7c57400a"/>
    <p:sldId xmlns:r="http://schemas.openxmlformats.org/officeDocument/2006/relationships" id="258" r:id="Rcb42b100d0214ad4"/>
    <p:sldId xmlns:r="http://schemas.openxmlformats.org/officeDocument/2006/relationships" id="259" r:id="R005a833297df46d4"/>
    <p:sldId xmlns:r="http://schemas.openxmlformats.org/officeDocument/2006/relationships" id="260" r:id="Rea4ba57f1b554860"/>
    <p:sldId xmlns:r="http://schemas.openxmlformats.org/officeDocument/2006/relationships" id="261" r:id="Rddb5b71538cb4b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9259040284f23" /><Relationship Type="http://schemas.openxmlformats.org/officeDocument/2006/relationships/slide" Target="/ppt/slides/slide1.xml" Id="R19c765ab7b514b7c" /><Relationship Type="http://schemas.openxmlformats.org/officeDocument/2006/relationships/slide" Target="/ppt/slides/slide2.xml" Id="Rff7441ca7c57400a" /><Relationship Type="http://schemas.openxmlformats.org/officeDocument/2006/relationships/slide" Target="/ppt/slides/slide3.xml" Id="Rcb42b100d0214ad4" /><Relationship Type="http://schemas.openxmlformats.org/officeDocument/2006/relationships/slide" Target="/ppt/slides/slide4.xml" Id="R005a833297df46d4" /><Relationship Type="http://schemas.openxmlformats.org/officeDocument/2006/relationships/slide" Target="/ppt/slides/slide5.xml" Id="Rea4ba57f1b554860" /><Relationship Type="http://schemas.openxmlformats.org/officeDocument/2006/relationships/slide" Target="/ppt/slides/slide6.xml" Id="Rddb5b71538cb4b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039d61a7147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f086a5bff4373" /><Relationship Type="http://schemas.openxmlformats.org/officeDocument/2006/relationships/theme" Target="/ppt/slideMasters/theme/theme1.xml" Id="R3ebaaf87900441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cf086a5bff43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cb82bc7fb4c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06b9fc6364d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dd6ac600148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9023f2995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e27b2878f4a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e70f0f9c84e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