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12d40a9ed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b55e14c2cc4d22"/>
  </p:sldMasterIdLst>
  <p:sldIdLst>
    <p:sldId xmlns:r="http://schemas.openxmlformats.org/officeDocument/2006/relationships" id="256" r:id="Re8ad503afe104a80"/>
    <p:sldId xmlns:r="http://schemas.openxmlformats.org/officeDocument/2006/relationships" id="257" r:id="R04e7b322b77947d3"/>
    <p:sldId xmlns:r="http://schemas.openxmlformats.org/officeDocument/2006/relationships" id="258" r:id="R12fe4f856f6146c3"/>
    <p:sldId xmlns:r="http://schemas.openxmlformats.org/officeDocument/2006/relationships" id="259" r:id="Rd586ff4fab1a4462"/>
    <p:sldId xmlns:r="http://schemas.openxmlformats.org/officeDocument/2006/relationships" id="260" r:id="Rfb1ae273a7f24333"/>
    <p:sldId xmlns:r="http://schemas.openxmlformats.org/officeDocument/2006/relationships" id="261" r:id="R6d82f680b7414864"/>
    <p:sldId xmlns:r="http://schemas.openxmlformats.org/officeDocument/2006/relationships" id="262" r:id="R20a9f8a2bb69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55e14c2cc4d22" /><Relationship Type="http://schemas.openxmlformats.org/officeDocument/2006/relationships/slide" Target="/ppt/slides/slide1.xml" Id="Re8ad503afe104a80" /><Relationship Type="http://schemas.openxmlformats.org/officeDocument/2006/relationships/slide" Target="/ppt/slides/slide2.xml" Id="R04e7b322b77947d3" /><Relationship Type="http://schemas.openxmlformats.org/officeDocument/2006/relationships/slide" Target="/ppt/slides/slide3.xml" Id="R12fe4f856f6146c3" /><Relationship Type="http://schemas.openxmlformats.org/officeDocument/2006/relationships/slide" Target="/ppt/slides/slide4.xml" Id="Rd586ff4fab1a4462" /><Relationship Type="http://schemas.openxmlformats.org/officeDocument/2006/relationships/slide" Target="/ppt/slides/slide5.xml" Id="Rfb1ae273a7f24333" /><Relationship Type="http://schemas.openxmlformats.org/officeDocument/2006/relationships/slide" Target="/ppt/slides/slide6.xml" Id="R6d82f680b7414864" /><Relationship Type="http://schemas.openxmlformats.org/officeDocument/2006/relationships/slide" Target="/ppt/slides/slide7.xml" Id="R20a9f8a2bb69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1b79c213246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43ebcc5742e4" /><Relationship Type="http://schemas.openxmlformats.org/officeDocument/2006/relationships/theme" Target="/ppt/slideMasters/theme/theme1.xml" Id="Rcd519341accc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d43ebcc57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3615244da45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558d69cbb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1f0db63eb45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9576782134e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535cc10ff4d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c761bfa342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ba29f6404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