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2d3ec256484c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2417b4a58744e7"/>
  </p:sldMasterIdLst>
  <p:sldIdLst>
    <p:sldId xmlns:r="http://schemas.openxmlformats.org/officeDocument/2006/relationships" id="256" r:id="R164667a3048a4bcf"/>
    <p:sldId xmlns:r="http://schemas.openxmlformats.org/officeDocument/2006/relationships" id="257" r:id="Rd6b0521c0aaa491b"/>
    <p:sldId xmlns:r="http://schemas.openxmlformats.org/officeDocument/2006/relationships" id="258" r:id="R6345a3986a8a4a44"/>
    <p:sldId xmlns:r="http://schemas.openxmlformats.org/officeDocument/2006/relationships" id="259" r:id="R33d80658ad934feb"/>
    <p:sldId xmlns:r="http://schemas.openxmlformats.org/officeDocument/2006/relationships" id="260" r:id="R093c84e95c7647e7"/>
    <p:sldId xmlns:r="http://schemas.openxmlformats.org/officeDocument/2006/relationships" id="261" r:id="Rbd1772ec225549e0"/>
    <p:sldId xmlns:r="http://schemas.openxmlformats.org/officeDocument/2006/relationships" id="262" r:id="R76d26073f40045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2417b4a58744e7" /><Relationship Type="http://schemas.openxmlformats.org/officeDocument/2006/relationships/slide" Target="/ppt/slides/slide1.xml" Id="R164667a3048a4bcf" /><Relationship Type="http://schemas.openxmlformats.org/officeDocument/2006/relationships/slide" Target="/ppt/slides/slide2.xml" Id="Rd6b0521c0aaa491b" /><Relationship Type="http://schemas.openxmlformats.org/officeDocument/2006/relationships/slide" Target="/ppt/slides/slide3.xml" Id="R6345a3986a8a4a44" /><Relationship Type="http://schemas.openxmlformats.org/officeDocument/2006/relationships/slide" Target="/ppt/slides/slide4.xml" Id="R33d80658ad934feb" /><Relationship Type="http://schemas.openxmlformats.org/officeDocument/2006/relationships/slide" Target="/ppt/slides/slide5.xml" Id="R093c84e95c7647e7" /><Relationship Type="http://schemas.openxmlformats.org/officeDocument/2006/relationships/slide" Target="/ppt/slides/slide6.xml" Id="Rbd1772ec225549e0" /><Relationship Type="http://schemas.openxmlformats.org/officeDocument/2006/relationships/slide" Target="/ppt/slides/slide7.xml" Id="R76d26073f40045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fe95ebb8b41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54adc9640417b" /><Relationship Type="http://schemas.openxmlformats.org/officeDocument/2006/relationships/theme" Target="/ppt/slideMasters/theme/theme1.xml" Id="R487fbcff124e40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e54adc964041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1187bb05c4e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6930bab9c42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e2173c32c48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19f6f713344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18cc7c9f84b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11fcbbe5c43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2e9be500e42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OLDEN OG VIKANE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OLDEN OG VIKANE REKNESKAP AS ble etablert [år] og holder til i Olden.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5 505 586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429 888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1 758 792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3 327 293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GEIBRY HOLDING AS  –  86,0 %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MAGNE BRUVOLL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VIGDIS GUDDAL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ANNLAUG TORDIS VALAKER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HANS AUFLEM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INGE RUSTØEN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Fjordvegen 1664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6788 Olden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39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stryn@accountor.no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983 037 321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