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943dffe4b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0da2b16534bb3"/>
  </p:sldMasterIdLst>
  <p:sldIdLst>
    <p:sldId xmlns:r="http://schemas.openxmlformats.org/officeDocument/2006/relationships" id="256" r:id="R8e2b0d81fd9e4bce"/>
    <p:sldId xmlns:r="http://schemas.openxmlformats.org/officeDocument/2006/relationships" id="257" r:id="Rffee4c0fca0e46cf"/>
    <p:sldId xmlns:r="http://schemas.openxmlformats.org/officeDocument/2006/relationships" id="258" r:id="Rf3b3b48b4f6843f3"/>
    <p:sldId xmlns:r="http://schemas.openxmlformats.org/officeDocument/2006/relationships" id="259" r:id="Rda5d72728a204835"/>
    <p:sldId xmlns:r="http://schemas.openxmlformats.org/officeDocument/2006/relationships" id="260" r:id="Rdad2aa57137f4e2f"/>
    <p:sldId xmlns:r="http://schemas.openxmlformats.org/officeDocument/2006/relationships" id="261" r:id="Rb1cbaf991e8342bb"/>
    <p:sldId xmlns:r="http://schemas.openxmlformats.org/officeDocument/2006/relationships" id="262" r:id="Rda5e7a07f8a646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0da2b16534bb3" /><Relationship Type="http://schemas.openxmlformats.org/officeDocument/2006/relationships/slide" Target="/ppt/slides/slide1.xml" Id="R8e2b0d81fd9e4bce" /><Relationship Type="http://schemas.openxmlformats.org/officeDocument/2006/relationships/slide" Target="/ppt/slides/slide2.xml" Id="Rffee4c0fca0e46cf" /><Relationship Type="http://schemas.openxmlformats.org/officeDocument/2006/relationships/slide" Target="/ppt/slides/slide3.xml" Id="Rf3b3b48b4f6843f3" /><Relationship Type="http://schemas.openxmlformats.org/officeDocument/2006/relationships/slide" Target="/ppt/slides/slide4.xml" Id="Rda5d72728a204835" /><Relationship Type="http://schemas.openxmlformats.org/officeDocument/2006/relationships/slide" Target="/ppt/slides/slide5.xml" Id="Rdad2aa57137f4e2f" /><Relationship Type="http://schemas.openxmlformats.org/officeDocument/2006/relationships/slide" Target="/ppt/slides/slide6.xml" Id="Rb1cbaf991e8342bb" /><Relationship Type="http://schemas.openxmlformats.org/officeDocument/2006/relationships/slide" Target="/ppt/slides/slide7.xml" Id="Rda5e7a07f8a646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e31ae47a8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c25a3e4ab4721" /><Relationship Type="http://schemas.openxmlformats.org/officeDocument/2006/relationships/theme" Target="/ppt/slideMasters/theme/theme1.xml" Id="R71a3137c3908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1c25a3e4ab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8bf1e9e5c47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fe718618444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7e362276c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b591dabe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fffa6054041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abc9aca14b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ff58893bb42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15 430 971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