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66cc9441df44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d034efeb124edc"/>
  </p:sldMasterIdLst>
  <p:sldIdLst>
    <p:sldId xmlns:r="http://schemas.openxmlformats.org/officeDocument/2006/relationships" id="256" r:id="Rdaff43a8fb24476e"/>
    <p:sldId xmlns:r="http://schemas.openxmlformats.org/officeDocument/2006/relationships" id="257" r:id="R0e0913746341498e"/>
    <p:sldId xmlns:r="http://schemas.openxmlformats.org/officeDocument/2006/relationships" id="258" r:id="Re204bc88538b4f5a"/>
    <p:sldId xmlns:r="http://schemas.openxmlformats.org/officeDocument/2006/relationships" id="259" r:id="Rada8828e0e7c40da"/>
    <p:sldId xmlns:r="http://schemas.openxmlformats.org/officeDocument/2006/relationships" id="260" r:id="R2f19a9a4f2d44f7e"/>
    <p:sldId xmlns:r="http://schemas.openxmlformats.org/officeDocument/2006/relationships" id="261" r:id="R09ab93e344b4452f"/>
    <p:sldId xmlns:r="http://schemas.openxmlformats.org/officeDocument/2006/relationships" id="262" r:id="R3af3f504301b4f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d034efeb124edc" /><Relationship Type="http://schemas.openxmlformats.org/officeDocument/2006/relationships/slide" Target="/ppt/slides/slide1.xml" Id="Rdaff43a8fb24476e" /><Relationship Type="http://schemas.openxmlformats.org/officeDocument/2006/relationships/slide" Target="/ppt/slides/slide2.xml" Id="R0e0913746341498e" /><Relationship Type="http://schemas.openxmlformats.org/officeDocument/2006/relationships/slide" Target="/ppt/slides/slide3.xml" Id="Re204bc88538b4f5a" /><Relationship Type="http://schemas.openxmlformats.org/officeDocument/2006/relationships/slide" Target="/ppt/slides/slide4.xml" Id="Rada8828e0e7c40da" /><Relationship Type="http://schemas.openxmlformats.org/officeDocument/2006/relationships/slide" Target="/ppt/slides/slide5.xml" Id="R2f19a9a4f2d44f7e" /><Relationship Type="http://schemas.openxmlformats.org/officeDocument/2006/relationships/slide" Target="/ppt/slides/slide6.xml" Id="R09ab93e344b4452f" /><Relationship Type="http://schemas.openxmlformats.org/officeDocument/2006/relationships/slide" Target="/ppt/slides/slide7.xml" Id="R3af3f504301b4f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ab874b2d8249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967367963480d" /><Relationship Type="http://schemas.openxmlformats.org/officeDocument/2006/relationships/theme" Target="/ppt/slideMasters/theme/theme1.xml" Id="R321bc4a7f1ca42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796736796348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227897b1747e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537af4eaa40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36fd748cc4b6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e08cc6b3547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60f82a4bf542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06822befa143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cfde2c3f44f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LØKKEVEIEN 87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LØKKEVEIEN 87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−453 677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−24 554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12 957 494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15 914 617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 LEIV  –  31,5 %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MARIBU BJØRN ÅGE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TORGERSEN SVEIN TORE  –  16,2 %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STENSØNES SISSEL LÆRDAL  –  8,8 %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FRAFJORD ASBJØRN  –  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HOLTE HOLDING AS  –  5,3 %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Løkkeveien 87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4008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50 24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post@takst-team.no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983 201 660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LØKKEVEIEN 87 AS</a:t>
            </a:r>
          </a:p>
        </p:txBody>
      </p:sp>
    </p:spTree>
  </p:cSld>
  <p:clrMapOvr>
    <a:masterClrMapping xmlns:a="http://schemas.openxmlformats.org/drawingml/2006/main"/>
  </p:clrMapOvr>
</p:sld>
</file>