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30f7f275c65467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6e65efe4fe54609"/>
  </p:sldMasterIdLst>
  <p:sldIdLst>
    <p:sldId xmlns:r="http://schemas.openxmlformats.org/officeDocument/2006/relationships" id="256" r:id="Rc477c28870bc449b"/>
    <p:sldId xmlns:r="http://schemas.openxmlformats.org/officeDocument/2006/relationships" id="257" r:id="R176f5cbe01f04eca"/>
    <p:sldId xmlns:r="http://schemas.openxmlformats.org/officeDocument/2006/relationships" id="258" r:id="R716608d7248d4f91"/>
    <p:sldId xmlns:r="http://schemas.openxmlformats.org/officeDocument/2006/relationships" id="259" r:id="R4ef852164d6f4396"/>
    <p:sldId xmlns:r="http://schemas.openxmlformats.org/officeDocument/2006/relationships" id="260" r:id="R5db3902efdc044d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e65efe4fe54609" /><Relationship Type="http://schemas.openxmlformats.org/officeDocument/2006/relationships/slide" Target="/ppt/slides/slide1.xml" Id="Rc477c28870bc449b" /><Relationship Type="http://schemas.openxmlformats.org/officeDocument/2006/relationships/slide" Target="/ppt/slides/slide2.xml" Id="R176f5cbe01f04eca" /><Relationship Type="http://schemas.openxmlformats.org/officeDocument/2006/relationships/slide" Target="/ppt/slides/slide3.xml" Id="R716608d7248d4f91" /><Relationship Type="http://schemas.openxmlformats.org/officeDocument/2006/relationships/slide" Target="/ppt/slides/slide4.xml" Id="R4ef852164d6f4396" /><Relationship Type="http://schemas.openxmlformats.org/officeDocument/2006/relationships/slide" Target="/ppt/slides/slide5.xml" Id="R5db3902efdc044d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e45d381a32461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2ff94cd7784ea4" /><Relationship Type="http://schemas.openxmlformats.org/officeDocument/2006/relationships/theme" Target="/ppt/slideMasters/theme/theme1.xml" Id="Rfe12fd3c4c3c46d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32ff94cd7784ea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6e993c9527483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f306e91bd0474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48571872944a2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53cfc87a7f426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7f0d19ef6f435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MANDAL REGNSKAPSSERVICE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MANDAL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MANDAL REGNSKAPSSERVICE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MANDAL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MANDAL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MANDAL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983 371 213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MANDAL REGNSKAPSSERVICE AS</a:t>
            </a:r>
          </a:p>
        </p:txBody>
      </p:sp>
    </p:spTree>
  </p:cSld>
  <p:clrMapOvr>
    <a:masterClrMapping xmlns:a="http://schemas.openxmlformats.org/drawingml/2006/main"/>
  </p:clrMapOvr>
</p:sld>
</file>