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84e374e8a14c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203c1238774777"/>
  </p:sldMasterIdLst>
  <p:sldIdLst>
    <p:sldId xmlns:r="http://schemas.openxmlformats.org/officeDocument/2006/relationships" id="256" r:id="R8ebaa20fdda140bb"/>
    <p:sldId xmlns:r="http://schemas.openxmlformats.org/officeDocument/2006/relationships" id="257" r:id="Rcbd860d99d474b39"/>
    <p:sldId xmlns:r="http://schemas.openxmlformats.org/officeDocument/2006/relationships" id="258" r:id="R6a75cbb6e39949f6"/>
    <p:sldId xmlns:r="http://schemas.openxmlformats.org/officeDocument/2006/relationships" id="259" r:id="Re26a5e5e5e404940"/>
    <p:sldId xmlns:r="http://schemas.openxmlformats.org/officeDocument/2006/relationships" id="260" r:id="Rbd9d2dfc45634030"/>
    <p:sldId xmlns:r="http://schemas.openxmlformats.org/officeDocument/2006/relationships" id="261" r:id="R2434d543b4844833"/>
    <p:sldId xmlns:r="http://schemas.openxmlformats.org/officeDocument/2006/relationships" id="262" r:id="Re9d28f41a6f249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03c1238774777" /><Relationship Type="http://schemas.openxmlformats.org/officeDocument/2006/relationships/slide" Target="/ppt/slides/slide1.xml" Id="R8ebaa20fdda140bb" /><Relationship Type="http://schemas.openxmlformats.org/officeDocument/2006/relationships/slide" Target="/ppt/slides/slide2.xml" Id="Rcbd860d99d474b39" /><Relationship Type="http://schemas.openxmlformats.org/officeDocument/2006/relationships/slide" Target="/ppt/slides/slide3.xml" Id="R6a75cbb6e39949f6" /><Relationship Type="http://schemas.openxmlformats.org/officeDocument/2006/relationships/slide" Target="/ppt/slides/slide4.xml" Id="Re26a5e5e5e404940" /><Relationship Type="http://schemas.openxmlformats.org/officeDocument/2006/relationships/slide" Target="/ppt/slides/slide5.xml" Id="Rbd9d2dfc45634030" /><Relationship Type="http://schemas.openxmlformats.org/officeDocument/2006/relationships/slide" Target="/ppt/slides/slide6.xml" Id="R2434d543b4844833" /><Relationship Type="http://schemas.openxmlformats.org/officeDocument/2006/relationships/slide" Target="/ppt/slides/slide7.xml" Id="Re9d28f41a6f249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2c5abaea2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8f0ad80b2430f" /><Relationship Type="http://schemas.openxmlformats.org/officeDocument/2006/relationships/theme" Target="/ppt/slideMasters/theme/theme1.xml" Id="R03183ce3524c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78f0ad80b243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7ab8b5e57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2ecf4fe49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8ac51a49949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5eed1f145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06b25177c43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8802b73bb43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fac9b294247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