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66248b4f514d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fae54f22c5419a"/>
  </p:sldMasterIdLst>
  <p:sldIdLst>
    <p:sldId xmlns:r="http://schemas.openxmlformats.org/officeDocument/2006/relationships" id="256" r:id="R80395dbb3a134da6"/>
    <p:sldId xmlns:r="http://schemas.openxmlformats.org/officeDocument/2006/relationships" id="257" r:id="R57bcd979ba5a477b"/>
    <p:sldId xmlns:r="http://schemas.openxmlformats.org/officeDocument/2006/relationships" id="258" r:id="R4b6d508878454216"/>
    <p:sldId xmlns:r="http://schemas.openxmlformats.org/officeDocument/2006/relationships" id="259" r:id="Re601c278f07d4a14"/>
    <p:sldId xmlns:r="http://schemas.openxmlformats.org/officeDocument/2006/relationships" id="260" r:id="Rec09e1f7f6664c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fae54f22c5419a" /><Relationship Type="http://schemas.openxmlformats.org/officeDocument/2006/relationships/slide" Target="/ppt/slides/slide1.xml" Id="R80395dbb3a134da6" /><Relationship Type="http://schemas.openxmlformats.org/officeDocument/2006/relationships/slide" Target="/ppt/slides/slide2.xml" Id="R57bcd979ba5a477b" /><Relationship Type="http://schemas.openxmlformats.org/officeDocument/2006/relationships/slide" Target="/ppt/slides/slide3.xml" Id="R4b6d508878454216" /><Relationship Type="http://schemas.openxmlformats.org/officeDocument/2006/relationships/slide" Target="/ppt/slides/slide4.xml" Id="Re601c278f07d4a14" /><Relationship Type="http://schemas.openxmlformats.org/officeDocument/2006/relationships/slide" Target="/ppt/slides/slide5.xml" Id="Rec09e1f7f6664c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b68c0ea01b4b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6adf39bbe4708" /><Relationship Type="http://schemas.openxmlformats.org/officeDocument/2006/relationships/theme" Target="/ppt/slideMasters/theme/theme1.xml" Id="R0b9855a5172442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46adf39bbe47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77a58725c4a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7680d93804c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d7e8ac15540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2b67e175546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63dc8efa047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KRISTEN LORENTZEN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KRISTEN LORENTZEN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 LORENTZEN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KRISTEN LORENTZEN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KRISTEN LORENTZEN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KRISTEN LORENTZEN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983 394 396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KRISTEN LORENTZEN AS</a:t>
            </a:r>
          </a:p>
        </p:txBody>
      </p:sp>
    </p:spTree>
  </p:cSld>
  <p:clrMapOvr>
    <a:masterClrMapping xmlns:a="http://schemas.openxmlformats.org/drawingml/2006/main"/>
  </p:clrMapOvr>
</p:sld>
</file>