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7ba92753124f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5e01c000724802"/>
  </p:sldMasterIdLst>
  <p:sldIdLst>
    <p:sldId xmlns:r="http://schemas.openxmlformats.org/officeDocument/2006/relationships" id="256" r:id="R0ca4cef660254e18"/>
    <p:sldId xmlns:r="http://schemas.openxmlformats.org/officeDocument/2006/relationships" id="257" r:id="R52c5acca83a54f59"/>
    <p:sldId xmlns:r="http://schemas.openxmlformats.org/officeDocument/2006/relationships" id="258" r:id="Re789c8d366034779"/>
    <p:sldId xmlns:r="http://schemas.openxmlformats.org/officeDocument/2006/relationships" id="259" r:id="Rb404d6067eab48dc"/>
    <p:sldId xmlns:r="http://schemas.openxmlformats.org/officeDocument/2006/relationships" id="260" r:id="R70891643fc0d407b"/>
    <p:sldId xmlns:r="http://schemas.openxmlformats.org/officeDocument/2006/relationships" id="261" r:id="R5514e52990b04b98"/>
    <p:sldId xmlns:r="http://schemas.openxmlformats.org/officeDocument/2006/relationships" id="262" r:id="R002d71f4ccf8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e01c000724802" /><Relationship Type="http://schemas.openxmlformats.org/officeDocument/2006/relationships/slide" Target="/ppt/slides/slide1.xml" Id="R0ca4cef660254e18" /><Relationship Type="http://schemas.openxmlformats.org/officeDocument/2006/relationships/slide" Target="/ppt/slides/slide2.xml" Id="R52c5acca83a54f59" /><Relationship Type="http://schemas.openxmlformats.org/officeDocument/2006/relationships/slide" Target="/ppt/slides/slide3.xml" Id="Re789c8d366034779" /><Relationship Type="http://schemas.openxmlformats.org/officeDocument/2006/relationships/slide" Target="/ppt/slides/slide4.xml" Id="Rb404d6067eab48dc" /><Relationship Type="http://schemas.openxmlformats.org/officeDocument/2006/relationships/slide" Target="/ppt/slides/slide5.xml" Id="R70891643fc0d407b" /><Relationship Type="http://schemas.openxmlformats.org/officeDocument/2006/relationships/slide" Target="/ppt/slides/slide6.xml" Id="R5514e52990b04b98" /><Relationship Type="http://schemas.openxmlformats.org/officeDocument/2006/relationships/slide" Target="/ppt/slides/slide7.xml" Id="R002d71f4ccf8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797643f0b442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01c6819354221" /><Relationship Type="http://schemas.openxmlformats.org/officeDocument/2006/relationships/theme" Target="/ppt/slideMasters/theme/theme1.xml" Id="Rdbb9f918482b47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601c68193542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0dbeb15b9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6f0bea470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777a5cd3948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1dff607e94f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6aa11db474a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2a79b9bd747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5c9307d53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MORTEN OLSEN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OLSEN AS ble etablert [år] og holder til i 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1 654 468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2 401 769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Haglebuveien 781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3359 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morten@haglebu.no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983 445 586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OLSEN AS</a:t>
            </a:r>
          </a:p>
        </p:txBody>
      </p:sp>
    </p:spTree>
  </p:cSld>
  <p:clrMapOvr>
    <a:masterClrMapping xmlns:a="http://schemas.openxmlformats.org/drawingml/2006/main"/>
  </p:clrMapOvr>
</p:sld>
</file>