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15c2aa770342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95582dd77c4ce8"/>
  </p:sldMasterIdLst>
  <p:sldIdLst>
    <p:sldId xmlns:r="http://schemas.openxmlformats.org/officeDocument/2006/relationships" id="256" r:id="R7bcccd15a35c4686"/>
    <p:sldId xmlns:r="http://schemas.openxmlformats.org/officeDocument/2006/relationships" id="257" r:id="Rb0046b3ace664836"/>
    <p:sldId xmlns:r="http://schemas.openxmlformats.org/officeDocument/2006/relationships" id="258" r:id="R13df26acac2640a0"/>
    <p:sldId xmlns:r="http://schemas.openxmlformats.org/officeDocument/2006/relationships" id="259" r:id="R913462e30d2c45a7"/>
    <p:sldId xmlns:r="http://schemas.openxmlformats.org/officeDocument/2006/relationships" id="260" r:id="Rfe5a6518c3784084"/>
    <p:sldId xmlns:r="http://schemas.openxmlformats.org/officeDocument/2006/relationships" id="261" r:id="R76d77ea3ed3e4de7"/>
    <p:sldId xmlns:r="http://schemas.openxmlformats.org/officeDocument/2006/relationships" id="262" r:id="R96e0bd1b4ac74d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95582dd77c4ce8" /><Relationship Type="http://schemas.openxmlformats.org/officeDocument/2006/relationships/slide" Target="/ppt/slides/slide1.xml" Id="R7bcccd15a35c4686" /><Relationship Type="http://schemas.openxmlformats.org/officeDocument/2006/relationships/slide" Target="/ppt/slides/slide2.xml" Id="Rb0046b3ace664836" /><Relationship Type="http://schemas.openxmlformats.org/officeDocument/2006/relationships/slide" Target="/ppt/slides/slide3.xml" Id="R13df26acac2640a0" /><Relationship Type="http://schemas.openxmlformats.org/officeDocument/2006/relationships/slide" Target="/ppt/slides/slide4.xml" Id="R913462e30d2c45a7" /><Relationship Type="http://schemas.openxmlformats.org/officeDocument/2006/relationships/slide" Target="/ppt/slides/slide5.xml" Id="Rfe5a6518c3784084" /><Relationship Type="http://schemas.openxmlformats.org/officeDocument/2006/relationships/slide" Target="/ppt/slides/slide6.xml" Id="R76d77ea3ed3e4de7" /><Relationship Type="http://schemas.openxmlformats.org/officeDocument/2006/relationships/slide" Target="/ppt/slides/slide7.xml" Id="R96e0bd1b4ac74d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649aac994948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67b2f448d145f3" /><Relationship Type="http://schemas.openxmlformats.org/officeDocument/2006/relationships/theme" Target="/ppt/slideMasters/theme/theme1.xml" Id="R5bac1e6a511b4c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67b2f448d145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7cb23645cb4a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1691c8903e4d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010bc2675842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152ae3dfe641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1279436b945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0454f373554b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8f562b5e0f4b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TUSSA IKT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TUSSA IKT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TUSSA IKT AS ble etablert [år] og holder til i Hovdebygda.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TUSSA IKT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TUSSA IKT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TUSSA IKT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402 199 329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45 029 816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21 364 466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288 893 565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787 968 399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TUSSA IKT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TUSSA KRAFT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TUSSA IKT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Langemyra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6160 Hovdebygda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04 62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firmapost@tussa.no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983 450 342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TUSSA IKT AS</a:t>
            </a:r>
          </a:p>
        </p:txBody>
      </p:sp>
    </p:spTree>
  </p:cSld>
  <p:clrMapOvr>
    <a:masterClrMapping xmlns:a="http://schemas.openxmlformats.org/drawingml/2006/main"/>
  </p:clrMapOvr>
</p:sld>
</file>