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362f8605e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8f7e3777f47ad"/>
  </p:sldMasterIdLst>
  <p:sldIdLst>
    <p:sldId xmlns:r="http://schemas.openxmlformats.org/officeDocument/2006/relationships" id="256" r:id="R4d34c5963093494c"/>
    <p:sldId xmlns:r="http://schemas.openxmlformats.org/officeDocument/2006/relationships" id="257" r:id="R0d114185c19d4072"/>
    <p:sldId xmlns:r="http://schemas.openxmlformats.org/officeDocument/2006/relationships" id="258" r:id="R8d0f0c8bbad741dd"/>
    <p:sldId xmlns:r="http://schemas.openxmlformats.org/officeDocument/2006/relationships" id="259" r:id="R2e9919d8cfe043d2"/>
    <p:sldId xmlns:r="http://schemas.openxmlformats.org/officeDocument/2006/relationships" id="260" r:id="R7507975b6b234858"/>
    <p:sldId xmlns:r="http://schemas.openxmlformats.org/officeDocument/2006/relationships" id="261" r:id="R5f759c73585441d1"/>
    <p:sldId xmlns:r="http://schemas.openxmlformats.org/officeDocument/2006/relationships" id="262" r:id="R2a6ef5152229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8f7e3777f47ad" /><Relationship Type="http://schemas.openxmlformats.org/officeDocument/2006/relationships/slide" Target="/ppt/slides/slide1.xml" Id="R4d34c5963093494c" /><Relationship Type="http://schemas.openxmlformats.org/officeDocument/2006/relationships/slide" Target="/ppt/slides/slide2.xml" Id="R0d114185c19d4072" /><Relationship Type="http://schemas.openxmlformats.org/officeDocument/2006/relationships/slide" Target="/ppt/slides/slide3.xml" Id="R8d0f0c8bbad741dd" /><Relationship Type="http://schemas.openxmlformats.org/officeDocument/2006/relationships/slide" Target="/ppt/slides/slide4.xml" Id="R2e9919d8cfe043d2" /><Relationship Type="http://schemas.openxmlformats.org/officeDocument/2006/relationships/slide" Target="/ppt/slides/slide5.xml" Id="R7507975b6b234858" /><Relationship Type="http://schemas.openxmlformats.org/officeDocument/2006/relationships/slide" Target="/ppt/slides/slide6.xml" Id="R5f759c73585441d1" /><Relationship Type="http://schemas.openxmlformats.org/officeDocument/2006/relationships/slide" Target="/ppt/slides/slide7.xml" Id="R2a6ef5152229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ce9cb0ecd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496e85b644744" /><Relationship Type="http://schemas.openxmlformats.org/officeDocument/2006/relationships/theme" Target="/ppt/slideMasters/theme/theme1.xml" Id="R6e975af1475a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8496e85b64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dfc3b7f1848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8f1de21f94c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9e70c224b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db6656ad5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313bdde5f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af22695bb4f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7dd17d330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