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0438a69a149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1ff94766ad41aa"/>
  </p:sldMasterIdLst>
  <p:sldIdLst>
    <p:sldId xmlns:r="http://schemas.openxmlformats.org/officeDocument/2006/relationships" id="256" r:id="Rbfe51516d7984718"/>
    <p:sldId xmlns:r="http://schemas.openxmlformats.org/officeDocument/2006/relationships" id="257" r:id="R4dbfad2289d44b96"/>
    <p:sldId xmlns:r="http://schemas.openxmlformats.org/officeDocument/2006/relationships" id="258" r:id="R52ecafa6732c4463"/>
    <p:sldId xmlns:r="http://schemas.openxmlformats.org/officeDocument/2006/relationships" id="259" r:id="R07d71c068e9a4fbb"/>
    <p:sldId xmlns:r="http://schemas.openxmlformats.org/officeDocument/2006/relationships" id="260" r:id="Rc4836220c64a4095"/>
    <p:sldId xmlns:r="http://schemas.openxmlformats.org/officeDocument/2006/relationships" id="261" r:id="R3c6e915f1073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ff94766ad41aa" /><Relationship Type="http://schemas.openxmlformats.org/officeDocument/2006/relationships/slide" Target="/ppt/slides/slide1.xml" Id="Rbfe51516d7984718" /><Relationship Type="http://schemas.openxmlformats.org/officeDocument/2006/relationships/slide" Target="/ppt/slides/slide2.xml" Id="R4dbfad2289d44b96" /><Relationship Type="http://schemas.openxmlformats.org/officeDocument/2006/relationships/slide" Target="/ppt/slides/slide3.xml" Id="R52ecafa6732c4463" /><Relationship Type="http://schemas.openxmlformats.org/officeDocument/2006/relationships/slide" Target="/ppt/slides/slide4.xml" Id="R07d71c068e9a4fbb" /><Relationship Type="http://schemas.openxmlformats.org/officeDocument/2006/relationships/slide" Target="/ppt/slides/slide5.xml" Id="Rc4836220c64a4095" /><Relationship Type="http://schemas.openxmlformats.org/officeDocument/2006/relationships/slide" Target="/ppt/slides/slide6.xml" Id="R3c6e915f1073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9d0c80782241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a1bf001f46ae" /><Relationship Type="http://schemas.openxmlformats.org/officeDocument/2006/relationships/theme" Target="/ppt/slideMasters/theme/theme1.xml" Id="R2e54eda7633347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d0a1bf001f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db491d5bc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1a70f411544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85cf32d1344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c90dd1be043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fe8cd915245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04dc947ef49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