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3781946012945e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13516acf0774379"/>
  </p:sldMasterIdLst>
  <p:sldIdLst>
    <p:sldId xmlns:r="http://schemas.openxmlformats.org/officeDocument/2006/relationships" id="256" r:id="Rd434c6a188454305"/>
    <p:sldId xmlns:r="http://schemas.openxmlformats.org/officeDocument/2006/relationships" id="257" r:id="Rfde56ff5a2294d21"/>
    <p:sldId xmlns:r="http://schemas.openxmlformats.org/officeDocument/2006/relationships" id="258" r:id="R911d17c937d643b9"/>
    <p:sldId xmlns:r="http://schemas.openxmlformats.org/officeDocument/2006/relationships" id="259" r:id="Rf33556ce94414cc4"/>
    <p:sldId xmlns:r="http://schemas.openxmlformats.org/officeDocument/2006/relationships" id="260" r:id="R5043d1d8314e4990"/>
    <p:sldId xmlns:r="http://schemas.openxmlformats.org/officeDocument/2006/relationships" id="261" r:id="R0c6a2858a0a14a74"/>
    <p:sldId xmlns:r="http://schemas.openxmlformats.org/officeDocument/2006/relationships" id="262" r:id="R9c5852a6a8d14a0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13516acf0774379" /><Relationship Type="http://schemas.openxmlformats.org/officeDocument/2006/relationships/slide" Target="/ppt/slides/slide1.xml" Id="Rd434c6a188454305" /><Relationship Type="http://schemas.openxmlformats.org/officeDocument/2006/relationships/slide" Target="/ppt/slides/slide2.xml" Id="Rfde56ff5a2294d21" /><Relationship Type="http://schemas.openxmlformats.org/officeDocument/2006/relationships/slide" Target="/ppt/slides/slide3.xml" Id="R911d17c937d643b9" /><Relationship Type="http://schemas.openxmlformats.org/officeDocument/2006/relationships/slide" Target="/ppt/slides/slide4.xml" Id="Rf33556ce94414cc4" /><Relationship Type="http://schemas.openxmlformats.org/officeDocument/2006/relationships/slide" Target="/ppt/slides/slide5.xml" Id="R5043d1d8314e4990" /><Relationship Type="http://schemas.openxmlformats.org/officeDocument/2006/relationships/slide" Target="/ppt/slides/slide6.xml" Id="R0c6a2858a0a14a74" /><Relationship Type="http://schemas.openxmlformats.org/officeDocument/2006/relationships/slide" Target="/ppt/slides/slide7.xml" Id="R9c5852a6a8d14a0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09c0aa4b8564f7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799eb4b56b430c" /><Relationship Type="http://schemas.openxmlformats.org/officeDocument/2006/relationships/theme" Target="/ppt/slideMasters/theme/theme1.xml" Id="Rf1ee784a64f544e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5799eb4b56b430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3514eec24247c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21d677ea15496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cf9d93bfc04d8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2e85a7d9684c0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b7c8da353d424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052724d7914c1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ae02e4923c487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VEKSTRA PETO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VEKSTRA PETO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VEKSTRA PETO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VEKSTRA PETO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VEKSTRA PETO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VEKSTRA PETO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7 128 595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562 889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468 463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1 012 075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2 252 751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VEKSTRA PETO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JAKOBSEN PETRA WARPE  –  41,2 %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ALU GUNNAR  –  19,6 %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VIE TONE MERETE  –  19,6 %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ARNKVÆRN KATRINE JAKOBSEN  –  7,8 %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VEKSTRA PETO AS  –  5,9 %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DIESET HELGA AUSLAND  –  3,9 %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VEKSTRA PETO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983 482 953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VEKSTRA PETO AS</a:t>
            </a:r>
          </a:p>
        </p:txBody>
      </p:sp>
    </p:spTree>
  </p:cSld>
  <p:clrMapOvr>
    <a:masterClrMapping xmlns:a="http://schemas.openxmlformats.org/drawingml/2006/main"/>
  </p:clrMapOvr>
</p:sld>
</file>