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165e10b5e7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d72928ab6f4a57"/>
  </p:sldMasterIdLst>
  <p:sldIdLst>
    <p:sldId xmlns:r="http://schemas.openxmlformats.org/officeDocument/2006/relationships" id="256" r:id="Rd7cae40e96cd40eb"/>
    <p:sldId xmlns:r="http://schemas.openxmlformats.org/officeDocument/2006/relationships" id="257" r:id="Rf31708b1ba1e4c33"/>
    <p:sldId xmlns:r="http://schemas.openxmlformats.org/officeDocument/2006/relationships" id="258" r:id="Rc3df8e4545db4209"/>
    <p:sldId xmlns:r="http://schemas.openxmlformats.org/officeDocument/2006/relationships" id="259" r:id="R98ec5ad014704033"/>
    <p:sldId xmlns:r="http://schemas.openxmlformats.org/officeDocument/2006/relationships" id="260" r:id="R1fab39122ec746e5"/>
    <p:sldId xmlns:r="http://schemas.openxmlformats.org/officeDocument/2006/relationships" id="261" r:id="R4f14989a01d0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72928ab6f4a57" /><Relationship Type="http://schemas.openxmlformats.org/officeDocument/2006/relationships/slide" Target="/ppt/slides/slide1.xml" Id="Rd7cae40e96cd40eb" /><Relationship Type="http://schemas.openxmlformats.org/officeDocument/2006/relationships/slide" Target="/ppt/slides/slide2.xml" Id="Rf31708b1ba1e4c33" /><Relationship Type="http://schemas.openxmlformats.org/officeDocument/2006/relationships/slide" Target="/ppt/slides/slide3.xml" Id="Rc3df8e4545db4209" /><Relationship Type="http://schemas.openxmlformats.org/officeDocument/2006/relationships/slide" Target="/ppt/slides/slide4.xml" Id="R98ec5ad014704033" /><Relationship Type="http://schemas.openxmlformats.org/officeDocument/2006/relationships/slide" Target="/ppt/slides/slide5.xml" Id="R1fab39122ec746e5" /><Relationship Type="http://schemas.openxmlformats.org/officeDocument/2006/relationships/slide" Target="/ppt/slides/slide6.xml" Id="R4f14989a01d0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40690e25a4a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8d65513394b59" /><Relationship Type="http://schemas.openxmlformats.org/officeDocument/2006/relationships/theme" Target="/ppt/slideMasters/theme/theme1.xml" Id="R3ff3de1204944c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8d6551339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cc82c8a26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4543c176a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ec38cb06341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a59e4137645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e61bd22c443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d3079812f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