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f604d227ce44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5d1114838f4ab4"/>
  </p:sldMasterIdLst>
  <p:sldIdLst>
    <p:sldId xmlns:r="http://schemas.openxmlformats.org/officeDocument/2006/relationships" id="256" r:id="Rfcdf270b7e9c4b2a"/>
    <p:sldId xmlns:r="http://schemas.openxmlformats.org/officeDocument/2006/relationships" id="257" r:id="R8e465d52782d40e0"/>
    <p:sldId xmlns:r="http://schemas.openxmlformats.org/officeDocument/2006/relationships" id="258" r:id="Re5288a81bd3f4bd4"/>
    <p:sldId xmlns:r="http://schemas.openxmlformats.org/officeDocument/2006/relationships" id="259" r:id="Re2b115be98284a6c"/>
    <p:sldId xmlns:r="http://schemas.openxmlformats.org/officeDocument/2006/relationships" id="260" r:id="R702468bdefc946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5d1114838f4ab4" /><Relationship Type="http://schemas.openxmlformats.org/officeDocument/2006/relationships/slide" Target="/ppt/slides/slide1.xml" Id="Rfcdf270b7e9c4b2a" /><Relationship Type="http://schemas.openxmlformats.org/officeDocument/2006/relationships/slide" Target="/ppt/slides/slide2.xml" Id="R8e465d52782d40e0" /><Relationship Type="http://schemas.openxmlformats.org/officeDocument/2006/relationships/slide" Target="/ppt/slides/slide3.xml" Id="Re5288a81bd3f4bd4" /><Relationship Type="http://schemas.openxmlformats.org/officeDocument/2006/relationships/slide" Target="/ppt/slides/slide4.xml" Id="Re2b115be98284a6c" /><Relationship Type="http://schemas.openxmlformats.org/officeDocument/2006/relationships/slide" Target="/ppt/slides/slide5.xml" Id="R702468bdefc946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1bae8d6df24c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866cf2aad64b63" /><Relationship Type="http://schemas.openxmlformats.org/officeDocument/2006/relationships/theme" Target="/ppt/slideMasters/theme/theme1.xml" Id="R47f0e946380449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866cf2aad64b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ddae7693e947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34bcf6dce43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21e63791f47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d61fc880444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fd6ad3b1746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SMÅTJERN NATURBARNEHAGE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SMÅTJERN NATURBARNEHAGE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983 534 708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