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2b9e459c18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4034d548d45f8"/>
  </p:sldMasterIdLst>
  <p:sldIdLst>
    <p:sldId xmlns:r="http://schemas.openxmlformats.org/officeDocument/2006/relationships" id="256" r:id="R7e3a52e97f7d4ce5"/>
    <p:sldId xmlns:r="http://schemas.openxmlformats.org/officeDocument/2006/relationships" id="257" r:id="Rb948968078984c0b"/>
    <p:sldId xmlns:r="http://schemas.openxmlformats.org/officeDocument/2006/relationships" id="258" r:id="R795ccfb56e3243a9"/>
    <p:sldId xmlns:r="http://schemas.openxmlformats.org/officeDocument/2006/relationships" id="259" r:id="Rfba4253de7d74047"/>
    <p:sldId xmlns:r="http://schemas.openxmlformats.org/officeDocument/2006/relationships" id="260" r:id="Rfb4aeb27a1974b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4034d548d45f8" /><Relationship Type="http://schemas.openxmlformats.org/officeDocument/2006/relationships/slide" Target="/ppt/slides/slide1.xml" Id="R7e3a52e97f7d4ce5" /><Relationship Type="http://schemas.openxmlformats.org/officeDocument/2006/relationships/slide" Target="/ppt/slides/slide2.xml" Id="Rb948968078984c0b" /><Relationship Type="http://schemas.openxmlformats.org/officeDocument/2006/relationships/slide" Target="/ppt/slides/slide3.xml" Id="R795ccfb56e3243a9" /><Relationship Type="http://schemas.openxmlformats.org/officeDocument/2006/relationships/slide" Target="/ppt/slides/slide4.xml" Id="Rfba4253de7d74047" /><Relationship Type="http://schemas.openxmlformats.org/officeDocument/2006/relationships/slide" Target="/ppt/slides/slide5.xml" Id="Rfb4aeb27a1974b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5d3f6a3e248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9823316f343bc" /><Relationship Type="http://schemas.openxmlformats.org/officeDocument/2006/relationships/theme" Target="/ppt/slideMasters/theme/theme1.xml" Id="R36d408ee26ee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9823316f3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48392f8cd4d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41ef03d75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17e757a3140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469d2af25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2892ea494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