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c31a36fb8542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21b4824824f2b"/>
  </p:sldMasterIdLst>
  <p:sldIdLst>
    <p:sldId xmlns:r="http://schemas.openxmlformats.org/officeDocument/2006/relationships" id="256" r:id="Rf3ccb5f59d724307"/>
    <p:sldId xmlns:r="http://schemas.openxmlformats.org/officeDocument/2006/relationships" id="257" r:id="R5546c0c6b07540de"/>
    <p:sldId xmlns:r="http://schemas.openxmlformats.org/officeDocument/2006/relationships" id="258" r:id="R90a5bf0009164146"/>
    <p:sldId xmlns:r="http://schemas.openxmlformats.org/officeDocument/2006/relationships" id="259" r:id="R038a04c949064665"/>
    <p:sldId xmlns:r="http://schemas.openxmlformats.org/officeDocument/2006/relationships" id="260" r:id="R1cdb131819c74e41"/>
    <p:sldId xmlns:r="http://schemas.openxmlformats.org/officeDocument/2006/relationships" id="261" r:id="R95a3fd0aa8a64161"/>
    <p:sldId xmlns:r="http://schemas.openxmlformats.org/officeDocument/2006/relationships" id="262" r:id="Reb99eaf3e27a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21b4824824f2b" /><Relationship Type="http://schemas.openxmlformats.org/officeDocument/2006/relationships/slide" Target="/ppt/slides/slide1.xml" Id="Rf3ccb5f59d724307" /><Relationship Type="http://schemas.openxmlformats.org/officeDocument/2006/relationships/slide" Target="/ppt/slides/slide2.xml" Id="R5546c0c6b07540de" /><Relationship Type="http://schemas.openxmlformats.org/officeDocument/2006/relationships/slide" Target="/ppt/slides/slide3.xml" Id="R90a5bf0009164146" /><Relationship Type="http://schemas.openxmlformats.org/officeDocument/2006/relationships/slide" Target="/ppt/slides/slide4.xml" Id="R038a04c949064665" /><Relationship Type="http://schemas.openxmlformats.org/officeDocument/2006/relationships/slide" Target="/ppt/slides/slide5.xml" Id="R1cdb131819c74e41" /><Relationship Type="http://schemas.openxmlformats.org/officeDocument/2006/relationships/slide" Target="/ppt/slides/slide6.xml" Id="R95a3fd0aa8a64161" /><Relationship Type="http://schemas.openxmlformats.org/officeDocument/2006/relationships/slide" Target="/ppt/slides/slide7.xml" Id="Reb99eaf3e27a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8c17d9c7f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9dd07059418e" /><Relationship Type="http://schemas.openxmlformats.org/officeDocument/2006/relationships/theme" Target="/ppt/slideMasters/theme/theme1.xml" Id="R6d2649f66e5149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89dd07059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6c3f1563a4e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8de288e26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73ad32ee4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1dd8b490541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078c91251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f5a5f7a85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3371328da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BOLIGBYGGELAGENES BOSERVICE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BOLIGBYGGELAGENES BOSERVICE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24 684 860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1 345 404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8 220 262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 BAMBLE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BOLIGBYGGELAG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Borgestadbakken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80 30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post@bo-sevice.no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www.bo-service.no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983 549 233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BOLIGBYGGELAGENES BOSERVICE AS</a:t>
            </a:r>
          </a:p>
        </p:txBody>
      </p:sp>
    </p:spTree>
  </p:cSld>
  <p:clrMapOvr>
    <a:masterClrMapping xmlns:a="http://schemas.openxmlformats.org/drawingml/2006/main"/>
  </p:clrMapOvr>
</p:sld>
</file>