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cd7ff84e3d4a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6f943e05b94c8a"/>
  </p:sldMasterIdLst>
  <p:sldIdLst>
    <p:sldId xmlns:r="http://schemas.openxmlformats.org/officeDocument/2006/relationships" id="256" r:id="R4490a22078f846dd"/>
    <p:sldId xmlns:r="http://schemas.openxmlformats.org/officeDocument/2006/relationships" id="257" r:id="R559dc06062f04c75"/>
    <p:sldId xmlns:r="http://schemas.openxmlformats.org/officeDocument/2006/relationships" id="258" r:id="Ra8b3c4eb76b1492b"/>
    <p:sldId xmlns:r="http://schemas.openxmlformats.org/officeDocument/2006/relationships" id="259" r:id="R8baa2b1fafe64234"/>
    <p:sldId xmlns:r="http://schemas.openxmlformats.org/officeDocument/2006/relationships" id="260" r:id="R09f1afb1c97049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6f943e05b94c8a" /><Relationship Type="http://schemas.openxmlformats.org/officeDocument/2006/relationships/slide" Target="/ppt/slides/slide1.xml" Id="R4490a22078f846dd" /><Relationship Type="http://schemas.openxmlformats.org/officeDocument/2006/relationships/slide" Target="/ppt/slides/slide2.xml" Id="R559dc06062f04c75" /><Relationship Type="http://schemas.openxmlformats.org/officeDocument/2006/relationships/slide" Target="/ppt/slides/slide3.xml" Id="Ra8b3c4eb76b1492b" /><Relationship Type="http://schemas.openxmlformats.org/officeDocument/2006/relationships/slide" Target="/ppt/slides/slide4.xml" Id="R8baa2b1fafe64234" /><Relationship Type="http://schemas.openxmlformats.org/officeDocument/2006/relationships/slide" Target="/ppt/slides/slide5.xml" Id="R09f1afb1c97049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788e44fcf44d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f738ef03a42b8" /><Relationship Type="http://schemas.openxmlformats.org/officeDocument/2006/relationships/theme" Target="/ppt/slideMasters/theme/theme1.xml" Id="Rd2599972ec614f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ff738ef03a42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77e04ae4441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01c8cea7f43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f9372e44a49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3b0d81531247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be3d59fb94d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LAKSEFJORD SEAFOOD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LAKSEFJORD SEAFOOD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983 558 607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