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2981cd89074c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db933ecc2b44c8"/>
  </p:sldMasterIdLst>
  <p:sldIdLst>
    <p:sldId xmlns:r="http://schemas.openxmlformats.org/officeDocument/2006/relationships" id="256" r:id="Rd10faf60a8fb4e4a"/>
    <p:sldId xmlns:r="http://schemas.openxmlformats.org/officeDocument/2006/relationships" id="257" r:id="Ra7e03cbf64164da4"/>
    <p:sldId xmlns:r="http://schemas.openxmlformats.org/officeDocument/2006/relationships" id="258" r:id="R43338531a6a449a4"/>
    <p:sldId xmlns:r="http://schemas.openxmlformats.org/officeDocument/2006/relationships" id="259" r:id="Re21391e4bc06403a"/>
    <p:sldId xmlns:r="http://schemas.openxmlformats.org/officeDocument/2006/relationships" id="260" r:id="R31710b0f14b742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db933ecc2b44c8" /><Relationship Type="http://schemas.openxmlformats.org/officeDocument/2006/relationships/slide" Target="/ppt/slides/slide1.xml" Id="Rd10faf60a8fb4e4a" /><Relationship Type="http://schemas.openxmlformats.org/officeDocument/2006/relationships/slide" Target="/ppt/slides/slide2.xml" Id="Ra7e03cbf64164da4" /><Relationship Type="http://schemas.openxmlformats.org/officeDocument/2006/relationships/slide" Target="/ppt/slides/slide3.xml" Id="R43338531a6a449a4" /><Relationship Type="http://schemas.openxmlformats.org/officeDocument/2006/relationships/slide" Target="/ppt/slides/slide4.xml" Id="Re21391e4bc06403a" /><Relationship Type="http://schemas.openxmlformats.org/officeDocument/2006/relationships/slide" Target="/ppt/slides/slide5.xml" Id="R31710b0f14b742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e0af319a384a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2b11564bb8452d" /><Relationship Type="http://schemas.openxmlformats.org/officeDocument/2006/relationships/theme" Target="/ppt/slideMasters/theme/theme1.xml" Id="R7f29317dce7241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2b11564bb845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c23527f53b4d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5d7c1ede8c4af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2e56460e864a7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798a8c821440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770c195ae849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ENGEN RØR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ENGEN RØR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ENGEN RØR ble etablert [år] og holder til i Vollen.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ENGEN RØR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ENGEN RØR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ENGEN RØR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Gislebakken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1390 Vollen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erik@engenror.no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engenror.no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983 565 026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ENGEN RØR</a:t>
            </a:r>
          </a:p>
        </p:txBody>
      </p:sp>
    </p:spTree>
  </p:cSld>
  <p:clrMapOvr>
    <a:masterClrMapping xmlns:a="http://schemas.openxmlformats.org/drawingml/2006/main"/>
  </p:clrMapOvr>
</p:sld>
</file>