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3eb2d61648b4e3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e4c0e46d3414937"/>
  </p:sldMasterIdLst>
  <p:sldIdLst>
    <p:sldId xmlns:r="http://schemas.openxmlformats.org/officeDocument/2006/relationships" id="256" r:id="R6c1ca7f909894e31"/>
    <p:sldId xmlns:r="http://schemas.openxmlformats.org/officeDocument/2006/relationships" id="257" r:id="R5af54c78d05f4708"/>
    <p:sldId xmlns:r="http://schemas.openxmlformats.org/officeDocument/2006/relationships" id="258" r:id="R165edb99866e47da"/>
    <p:sldId xmlns:r="http://schemas.openxmlformats.org/officeDocument/2006/relationships" id="259" r:id="R3528f1afc35747c3"/>
    <p:sldId xmlns:r="http://schemas.openxmlformats.org/officeDocument/2006/relationships" id="260" r:id="Re49062de7e5945e3"/>
    <p:sldId xmlns:r="http://schemas.openxmlformats.org/officeDocument/2006/relationships" id="261" r:id="Re175476d7fd04c4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4c0e46d3414937" /><Relationship Type="http://schemas.openxmlformats.org/officeDocument/2006/relationships/slide" Target="/ppt/slides/slide1.xml" Id="R6c1ca7f909894e31" /><Relationship Type="http://schemas.openxmlformats.org/officeDocument/2006/relationships/slide" Target="/ppt/slides/slide2.xml" Id="R5af54c78d05f4708" /><Relationship Type="http://schemas.openxmlformats.org/officeDocument/2006/relationships/slide" Target="/ppt/slides/slide3.xml" Id="R165edb99866e47da" /><Relationship Type="http://schemas.openxmlformats.org/officeDocument/2006/relationships/slide" Target="/ppt/slides/slide4.xml" Id="R3528f1afc35747c3" /><Relationship Type="http://schemas.openxmlformats.org/officeDocument/2006/relationships/slide" Target="/ppt/slides/slide5.xml" Id="Re49062de7e5945e3" /><Relationship Type="http://schemas.openxmlformats.org/officeDocument/2006/relationships/slide" Target="/ppt/slides/slide6.xml" Id="Re175476d7fd04c4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ee91c21a61494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2e85f0f9b547b2" /><Relationship Type="http://schemas.openxmlformats.org/officeDocument/2006/relationships/theme" Target="/ppt/slideMasters/theme/theme1.xml" Id="Re11b62076dc5451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d2e85f0f9b547b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56a1c4855147b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25ecce634c422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0bfa0109f84d4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b9d237e3af421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ad587c44224e5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c2d352f9124b9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LVD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LVD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LVD AS ble etablert [år] og holder til i Kråkerøy.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LVD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LVD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LVD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23 644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−22 138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−39 375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518 271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1 064 667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LVD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Ulvedalsåsen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1671 Kråkerøy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983 569 722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LVD AS</a:t>
            </a:r>
          </a:p>
        </p:txBody>
      </p:sp>
    </p:spTree>
  </p:cSld>
  <p:clrMapOvr>
    <a:masterClrMapping xmlns:a="http://schemas.openxmlformats.org/drawingml/2006/main"/>
  </p:clrMapOvr>
</p:sld>
</file>