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ebdd0558d74a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dbfeae25e4778"/>
  </p:sldMasterIdLst>
  <p:sldIdLst>
    <p:sldId xmlns:r="http://schemas.openxmlformats.org/officeDocument/2006/relationships" id="256" r:id="Rac12572b457d4ade"/>
    <p:sldId xmlns:r="http://schemas.openxmlformats.org/officeDocument/2006/relationships" id="257" r:id="Rc59fc2706237429b"/>
    <p:sldId xmlns:r="http://schemas.openxmlformats.org/officeDocument/2006/relationships" id="258" r:id="Raa4e9c0521154b32"/>
    <p:sldId xmlns:r="http://schemas.openxmlformats.org/officeDocument/2006/relationships" id="259" r:id="R03290521d9cd4732"/>
    <p:sldId xmlns:r="http://schemas.openxmlformats.org/officeDocument/2006/relationships" id="260" r:id="R5e1a2479ac944136"/>
    <p:sldId xmlns:r="http://schemas.openxmlformats.org/officeDocument/2006/relationships" id="261" r:id="R84fe25c1cd064a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dbfeae25e4778" /><Relationship Type="http://schemas.openxmlformats.org/officeDocument/2006/relationships/slide" Target="/ppt/slides/slide1.xml" Id="Rac12572b457d4ade" /><Relationship Type="http://schemas.openxmlformats.org/officeDocument/2006/relationships/slide" Target="/ppt/slides/slide2.xml" Id="Rc59fc2706237429b" /><Relationship Type="http://schemas.openxmlformats.org/officeDocument/2006/relationships/slide" Target="/ppt/slides/slide3.xml" Id="Raa4e9c0521154b32" /><Relationship Type="http://schemas.openxmlformats.org/officeDocument/2006/relationships/slide" Target="/ppt/slides/slide4.xml" Id="R03290521d9cd4732" /><Relationship Type="http://schemas.openxmlformats.org/officeDocument/2006/relationships/slide" Target="/ppt/slides/slide5.xml" Id="R5e1a2479ac944136" /><Relationship Type="http://schemas.openxmlformats.org/officeDocument/2006/relationships/slide" Target="/ppt/slides/slide6.xml" Id="R84fe25c1cd064a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04a7ea4fd42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f033740104228" /><Relationship Type="http://schemas.openxmlformats.org/officeDocument/2006/relationships/theme" Target="/ppt/slideMasters/theme/theme1.xml" Id="R13326b00d9644a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f0337401042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873cb60d243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4b5a8404542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04bc9e2a040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eff53f9be4c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7737f360645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2e9ddd4e9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ANGOLA BLOCK 38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ANGOLA BLOCK 38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22 298 990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22 660 066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