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7b0a235470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04486e32fe476b"/>
  </p:sldMasterIdLst>
  <p:sldIdLst>
    <p:sldId xmlns:r="http://schemas.openxmlformats.org/officeDocument/2006/relationships" id="256" r:id="R578d9b7ca84041dd"/>
    <p:sldId xmlns:r="http://schemas.openxmlformats.org/officeDocument/2006/relationships" id="257" r:id="Ra5b59a4c2153492f"/>
    <p:sldId xmlns:r="http://schemas.openxmlformats.org/officeDocument/2006/relationships" id="258" r:id="R774db8c46f524892"/>
    <p:sldId xmlns:r="http://schemas.openxmlformats.org/officeDocument/2006/relationships" id="259" r:id="R38359924cf96469a"/>
    <p:sldId xmlns:r="http://schemas.openxmlformats.org/officeDocument/2006/relationships" id="260" r:id="R4f89365086c543a8"/>
    <p:sldId xmlns:r="http://schemas.openxmlformats.org/officeDocument/2006/relationships" id="261" r:id="R40592064728f4ce1"/>
    <p:sldId xmlns:r="http://schemas.openxmlformats.org/officeDocument/2006/relationships" id="262" r:id="R542fe8057155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4486e32fe476b" /><Relationship Type="http://schemas.openxmlformats.org/officeDocument/2006/relationships/slide" Target="/ppt/slides/slide1.xml" Id="R578d9b7ca84041dd" /><Relationship Type="http://schemas.openxmlformats.org/officeDocument/2006/relationships/slide" Target="/ppt/slides/slide2.xml" Id="Ra5b59a4c2153492f" /><Relationship Type="http://schemas.openxmlformats.org/officeDocument/2006/relationships/slide" Target="/ppt/slides/slide3.xml" Id="R774db8c46f524892" /><Relationship Type="http://schemas.openxmlformats.org/officeDocument/2006/relationships/slide" Target="/ppt/slides/slide4.xml" Id="R38359924cf96469a" /><Relationship Type="http://schemas.openxmlformats.org/officeDocument/2006/relationships/slide" Target="/ppt/slides/slide5.xml" Id="R4f89365086c543a8" /><Relationship Type="http://schemas.openxmlformats.org/officeDocument/2006/relationships/slide" Target="/ppt/slides/slide6.xml" Id="R40592064728f4ce1" /><Relationship Type="http://schemas.openxmlformats.org/officeDocument/2006/relationships/slide" Target="/ppt/slides/slide7.xml" Id="R542fe8057155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2727b079543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d2601b0444969" /><Relationship Type="http://schemas.openxmlformats.org/officeDocument/2006/relationships/theme" Target="/ppt/slideMasters/theme/theme1.xml" Id="Ra1f40fc50eaa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d2601b044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b3ac9d58c42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c8977be69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87e5565f049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60e803d3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3aee66fa5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c05681ac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b1d4e440549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 EIENDOM AS ble etablert [år] og holder til i Henningsvær.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2 763 248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15 130 629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RANE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Dreyersgate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8312 Henningsvær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48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 EIENDOM AS</a:t>
            </a:r>
          </a:p>
        </p:txBody>
      </p:sp>
    </p:spTree>
  </p:cSld>
  <p:clrMapOvr>
    <a:masterClrMapping xmlns:a="http://schemas.openxmlformats.org/drawingml/2006/main"/>
  </p:clrMapOvr>
</p:sld>
</file>