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691792c23044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1888e88fa046fe"/>
  </p:sldMasterIdLst>
  <p:sldIdLst>
    <p:sldId xmlns:r="http://schemas.openxmlformats.org/officeDocument/2006/relationships" id="256" r:id="Rfdc61744e7514949"/>
    <p:sldId xmlns:r="http://schemas.openxmlformats.org/officeDocument/2006/relationships" id="257" r:id="Ra04f233363d14707"/>
    <p:sldId xmlns:r="http://schemas.openxmlformats.org/officeDocument/2006/relationships" id="258" r:id="R71ce3a4bcd50412a"/>
    <p:sldId xmlns:r="http://schemas.openxmlformats.org/officeDocument/2006/relationships" id="259" r:id="R81f71d6cff944227"/>
    <p:sldId xmlns:r="http://schemas.openxmlformats.org/officeDocument/2006/relationships" id="260" r:id="R0830ffeb1af54e2e"/>
    <p:sldId xmlns:r="http://schemas.openxmlformats.org/officeDocument/2006/relationships" id="261" r:id="Rd9893262044f4fbb"/>
    <p:sldId xmlns:r="http://schemas.openxmlformats.org/officeDocument/2006/relationships" id="262" r:id="Re7cccb0f5a6f47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1888e88fa046fe" /><Relationship Type="http://schemas.openxmlformats.org/officeDocument/2006/relationships/slide" Target="/ppt/slides/slide1.xml" Id="Rfdc61744e7514949" /><Relationship Type="http://schemas.openxmlformats.org/officeDocument/2006/relationships/slide" Target="/ppt/slides/slide2.xml" Id="Ra04f233363d14707" /><Relationship Type="http://schemas.openxmlformats.org/officeDocument/2006/relationships/slide" Target="/ppt/slides/slide3.xml" Id="R71ce3a4bcd50412a" /><Relationship Type="http://schemas.openxmlformats.org/officeDocument/2006/relationships/slide" Target="/ppt/slides/slide4.xml" Id="R81f71d6cff944227" /><Relationship Type="http://schemas.openxmlformats.org/officeDocument/2006/relationships/slide" Target="/ppt/slides/slide5.xml" Id="R0830ffeb1af54e2e" /><Relationship Type="http://schemas.openxmlformats.org/officeDocument/2006/relationships/slide" Target="/ppt/slides/slide6.xml" Id="Rd9893262044f4fbb" /><Relationship Type="http://schemas.openxmlformats.org/officeDocument/2006/relationships/slide" Target="/ppt/slides/slide7.xml" Id="Re7cccb0f5a6f47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10509cbdd047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208128d12464e" /><Relationship Type="http://schemas.openxmlformats.org/officeDocument/2006/relationships/theme" Target="/ppt/slideMasters/theme/theme1.xml" Id="R23031aa5cca94f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1208128d1246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6b6af8f72e4d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be988727774b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1ffbe4bcc43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c3b8bff3845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f7dd815644c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bfa5840ee4c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f81e66fff940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TOPPEN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TOPPEN INVEST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141 732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4 090 408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4 090 408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Naxbie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4878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einar-ikt@hotmail.com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983 723 713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