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530c5d977a4e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fbd53fd68d4ddf"/>
  </p:sldMasterIdLst>
  <p:sldIdLst>
    <p:sldId xmlns:r="http://schemas.openxmlformats.org/officeDocument/2006/relationships" id="256" r:id="R8081b5c06e684566"/>
    <p:sldId xmlns:r="http://schemas.openxmlformats.org/officeDocument/2006/relationships" id="257" r:id="R8009d238c9d04f0f"/>
    <p:sldId xmlns:r="http://schemas.openxmlformats.org/officeDocument/2006/relationships" id="258" r:id="R1910488d130a4bd3"/>
    <p:sldId xmlns:r="http://schemas.openxmlformats.org/officeDocument/2006/relationships" id="259" r:id="Rb5ed7c9aec264e21"/>
    <p:sldId xmlns:r="http://schemas.openxmlformats.org/officeDocument/2006/relationships" id="260" r:id="R05e096c5d6c446f3"/>
    <p:sldId xmlns:r="http://schemas.openxmlformats.org/officeDocument/2006/relationships" id="261" r:id="R5d6bcb87621944a8"/>
    <p:sldId xmlns:r="http://schemas.openxmlformats.org/officeDocument/2006/relationships" id="262" r:id="R39a73f09135c4e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bd53fd68d4ddf" /><Relationship Type="http://schemas.openxmlformats.org/officeDocument/2006/relationships/slide" Target="/ppt/slides/slide1.xml" Id="R8081b5c06e684566" /><Relationship Type="http://schemas.openxmlformats.org/officeDocument/2006/relationships/slide" Target="/ppt/slides/slide2.xml" Id="R8009d238c9d04f0f" /><Relationship Type="http://schemas.openxmlformats.org/officeDocument/2006/relationships/slide" Target="/ppt/slides/slide3.xml" Id="R1910488d130a4bd3" /><Relationship Type="http://schemas.openxmlformats.org/officeDocument/2006/relationships/slide" Target="/ppt/slides/slide4.xml" Id="Rb5ed7c9aec264e21" /><Relationship Type="http://schemas.openxmlformats.org/officeDocument/2006/relationships/slide" Target="/ppt/slides/slide5.xml" Id="R05e096c5d6c446f3" /><Relationship Type="http://schemas.openxmlformats.org/officeDocument/2006/relationships/slide" Target="/ppt/slides/slide6.xml" Id="R5d6bcb87621944a8" /><Relationship Type="http://schemas.openxmlformats.org/officeDocument/2006/relationships/slide" Target="/ppt/slides/slide7.xml" Id="R39a73f09135c4e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74b290a62f4c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78bba2cbd45d6" /><Relationship Type="http://schemas.openxmlformats.org/officeDocument/2006/relationships/theme" Target="/ppt/slideMasters/theme/theme1.xml" Id="R8a5ea0258a7f4b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478bba2cbd45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57616de3440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26d031dce46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c52e8737542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1aca2468541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fad8298af4f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79f1bf14442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0f41ca9544b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KANFA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399 093 134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24 656 927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12 640 012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122 228 218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383 918 974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TECHNIP ENERGIES NV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 Pedersens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00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kanfa@kanfa.energy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983 756 913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