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437106952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c44ff842e47ba"/>
  </p:sldMasterIdLst>
  <p:sldIdLst>
    <p:sldId xmlns:r="http://schemas.openxmlformats.org/officeDocument/2006/relationships" id="256" r:id="Rcaa1674ae9e44758"/>
    <p:sldId xmlns:r="http://schemas.openxmlformats.org/officeDocument/2006/relationships" id="257" r:id="R314a8cbe49b34f86"/>
    <p:sldId xmlns:r="http://schemas.openxmlformats.org/officeDocument/2006/relationships" id="258" r:id="Ra414c0f869bf47d0"/>
    <p:sldId xmlns:r="http://schemas.openxmlformats.org/officeDocument/2006/relationships" id="259" r:id="Rb74572d6f51b42e3"/>
    <p:sldId xmlns:r="http://schemas.openxmlformats.org/officeDocument/2006/relationships" id="260" r:id="R91df3c1deacf4184"/>
    <p:sldId xmlns:r="http://schemas.openxmlformats.org/officeDocument/2006/relationships" id="261" r:id="Rd148cfe54782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c44ff842e47ba" /><Relationship Type="http://schemas.openxmlformats.org/officeDocument/2006/relationships/slide" Target="/ppt/slides/slide1.xml" Id="Rcaa1674ae9e44758" /><Relationship Type="http://schemas.openxmlformats.org/officeDocument/2006/relationships/slide" Target="/ppt/slides/slide2.xml" Id="R314a8cbe49b34f86" /><Relationship Type="http://schemas.openxmlformats.org/officeDocument/2006/relationships/slide" Target="/ppt/slides/slide3.xml" Id="Ra414c0f869bf47d0" /><Relationship Type="http://schemas.openxmlformats.org/officeDocument/2006/relationships/slide" Target="/ppt/slides/slide4.xml" Id="Rb74572d6f51b42e3" /><Relationship Type="http://schemas.openxmlformats.org/officeDocument/2006/relationships/slide" Target="/ppt/slides/slide5.xml" Id="R91df3c1deacf4184" /><Relationship Type="http://schemas.openxmlformats.org/officeDocument/2006/relationships/slide" Target="/ppt/slides/slide6.xml" Id="Rd148cfe54782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0ddd8f787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fa5ec6dc4b7e" /><Relationship Type="http://schemas.openxmlformats.org/officeDocument/2006/relationships/theme" Target="/ppt/slideMasters/theme/theme1.xml" Id="R7ac09dbeddb0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7fa5ec6dc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e95bc3e38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788d69b7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0c48c79a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6fd9267c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213bc609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868b8b95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