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58a9b7d3ef40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15ea7dd6394fe8"/>
  </p:sldMasterIdLst>
  <p:sldIdLst>
    <p:sldId xmlns:r="http://schemas.openxmlformats.org/officeDocument/2006/relationships" id="256" r:id="R93e0328ac5af4c50"/>
    <p:sldId xmlns:r="http://schemas.openxmlformats.org/officeDocument/2006/relationships" id="257" r:id="Rc326d13e2bb640ed"/>
    <p:sldId xmlns:r="http://schemas.openxmlformats.org/officeDocument/2006/relationships" id="258" r:id="R2fd2e2ae59af4338"/>
    <p:sldId xmlns:r="http://schemas.openxmlformats.org/officeDocument/2006/relationships" id="259" r:id="Rf89d566d07734f66"/>
    <p:sldId xmlns:r="http://schemas.openxmlformats.org/officeDocument/2006/relationships" id="260" r:id="R2db8a478f2b246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15ea7dd6394fe8" /><Relationship Type="http://schemas.openxmlformats.org/officeDocument/2006/relationships/slide" Target="/ppt/slides/slide1.xml" Id="R93e0328ac5af4c50" /><Relationship Type="http://schemas.openxmlformats.org/officeDocument/2006/relationships/slide" Target="/ppt/slides/slide2.xml" Id="Rc326d13e2bb640ed" /><Relationship Type="http://schemas.openxmlformats.org/officeDocument/2006/relationships/slide" Target="/ppt/slides/slide3.xml" Id="R2fd2e2ae59af4338" /><Relationship Type="http://schemas.openxmlformats.org/officeDocument/2006/relationships/slide" Target="/ppt/slides/slide4.xml" Id="Rf89d566d07734f66" /><Relationship Type="http://schemas.openxmlformats.org/officeDocument/2006/relationships/slide" Target="/ppt/slides/slide5.xml" Id="R2db8a478f2b246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63b2a9f93640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5678ad7ac4995" /><Relationship Type="http://schemas.openxmlformats.org/officeDocument/2006/relationships/theme" Target="/ppt/slideMasters/theme/theme1.xml" Id="R744fe5b9fb5c4f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35678ad7ac49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2806f852243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d9c7dc4b443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19e73d5e444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72e2cd3794c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1ba8844194d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GRANÅSEN REKRUTTSENTER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GRANÅSEN REKRUTTSENTER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GRANÅSEN REKRUTTSENTER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GRANÅSEN REKRUTTSENTER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GRANÅSEN REKRUTTSENTER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GRANÅSEN REKRUTTSENTER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983 760 708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GRANÅSEN REKRUTTSENTER AS</a:t>
            </a:r>
          </a:p>
        </p:txBody>
      </p:sp>
    </p:spTree>
  </p:cSld>
  <p:clrMapOvr>
    <a:masterClrMapping xmlns:a="http://schemas.openxmlformats.org/drawingml/2006/main"/>
  </p:clrMapOvr>
</p:sld>
</file>