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ed5d1faa946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835bbd5cd641b2"/>
  </p:sldMasterIdLst>
  <p:sldIdLst>
    <p:sldId xmlns:r="http://schemas.openxmlformats.org/officeDocument/2006/relationships" id="256" r:id="R1f24e26a39434fca"/>
    <p:sldId xmlns:r="http://schemas.openxmlformats.org/officeDocument/2006/relationships" id="257" r:id="R49d9c811918a4130"/>
    <p:sldId xmlns:r="http://schemas.openxmlformats.org/officeDocument/2006/relationships" id="258" r:id="Rd7322c07faa94513"/>
    <p:sldId xmlns:r="http://schemas.openxmlformats.org/officeDocument/2006/relationships" id="259" r:id="R1e075fac0d3f4e55"/>
    <p:sldId xmlns:r="http://schemas.openxmlformats.org/officeDocument/2006/relationships" id="260" r:id="R9117aa276cf4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35bbd5cd641b2" /><Relationship Type="http://schemas.openxmlformats.org/officeDocument/2006/relationships/slide" Target="/ppt/slides/slide1.xml" Id="R1f24e26a39434fca" /><Relationship Type="http://schemas.openxmlformats.org/officeDocument/2006/relationships/slide" Target="/ppt/slides/slide2.xml" Id="R49d9c811918a4130" /><Relationship Type="http://schemas.openxmlformats.org/officeDocument/2006/relationships/slide" Target="/ppt/slides/slide3.xml" Id="Rd7322c07faa94513" /><Relationship Type="http://schemas.openxmlformats.org/officeDocument/2006/relationships/slide" Target="/ppt/slides/slide4.xml" Id="R1e075fac0d3f4e55" /><Relationship Type="http://schemas.openxmlformats.org/officeDocument/2006/relationships/slide" Target="/ppt/slides/slide5.xml" Id="R9117aa276cf4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dced8fd4044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f9bb501b04d2b" /><Relationship Type="http://schemas.openxmlformats.org/officeDocument/2006/relationships/theme" Target="/ppt/slideMasters/theme/theme1.xml" Id="R72b59ad5b90e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cf9bb501b04d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95cc336c7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37139b398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87e5c295d45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77b4a9ef147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a94d5f29548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