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7b96b609c64e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5e22a297114fb2"/>
  </p:sldMasterIdLst>
  <p:sldIdLst>
    <p:sldId xmlns:r="http://schemas.openxmlformats.org/officeDocument/2006/relationships" id="256" r:id="Rb350d9bff6034d10"/>
    <p:sldId xmlns:r="http://schemas.openxmlformats.org/officeDocument/2006/relationships" id="257" r:id="R205f7825c39e4bba"/>
    <p:sldId xmlns:r="http://schemas.openxmlformats.org/officeDocument/2006/relationships" id="258" r:id="R4a70a8275bc34022"/>
    <p:sldId xmlns:r="http://schemas.openxmlformats.org/officeDocument/2006/relationships" id="259" r:id="Rd919133b19154b89"/>
    <p:sldId xmlns:r="http://schemas.openxmlformats.org/officeDocument/2006/relationships" id="260" r:id="Rd0dee775c7304d6c"/>
    <p:sldId xmlns:r="http://schemas.openxmlformats.org/officeDocument/2006/relationships" id="261" r:id="Rd4a4159d91cf40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5e22a297114fb2" /><Relationship Type="http://schemas.openxmlformats.org/officeDocument/2006/relationships/slide" Target="/ppt/slides/slide1.xml" Id="Rb350d9bff6034d10" /><Relationship Type="http://schemas.openxmlformats.org/officeDocument/2006/relationships/slide" Target="/ppt/slides/slide2.xml" Id="R205f7825c39e4bba" /><Relationship Type="http://schemas.openxmlformats.org/officeDocument/2006/relationships/slide" Target="/ppt/slides/slide3.xml" Id="R4a70a8275bc34022" /><Relationship Type="http://schemas.openxmlformats.org/officeDocument/2006/relationships/slide" Target="/ppt/slides/slide4.xml" Id="Rd919133b19154b89" /><Relationship Type="http://schemas.openxmlformats.org/officeDocument/2006/relationships/slide" Target="/ppt/slides/slide5.xml" Id="Rd0dee775c7304d6c" /><Relationship Type="http://schemas.openxmlformats.org/officeDocument/2006/relationships/slide" Target="/ppt/slides/slide6.xml" Id="Rd4a4159d91cf40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b5715b57b047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22e84617144869" /><Relationship Type="http://schemas.openxmlformats.org/officeDocument/2006/relationships/theme" Target="/ppt/slideMasters/theme/theme1.xml" Id="Rc46177954c4448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22e846171448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1544985a2544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cfbce5b13c44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64249a4cc04c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73a8d1513c4b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436653ae0645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e6bfd372f24c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HARRY SHIPPING LTD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983 776 310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