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c1b16b688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a370b3aa14d87"/>
  </p:sldMasterIdLst>
  <p:sldIdLst>
    <p:sldId xmlns:r="http://schemas.openxmlformats.org/officeDocument/2006/relationships" id="256" r:id="R2620972c85c64842"/>
    <p:sldId xmlns:r="http://schemas.openxmlformats.org/officeDocument/2006/relationships" id="257" r:id="Rb9e8f3f7ec0b463d"/>
    <p:sldId xmlns:r="http://schemas.openxmlformats.org/officeDocument/2006/relationships" id="258" r:id="Ra449f035db554ff2"/>
    <p:sldId xmlns:r="http://schemas.openxmlformats.org/officeDocument/2006/relationships" id="259" r:id="Rfd960fb8dfe54285"/>
    <p:sldId xmlns:r="http://schemas.openxmlformats.org/officeDocument/2006/relationships" id="260" r:id="Rc7b7870a3962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a370b3aa14d87" /><Relationship Type="http://schemas.openxmlformats.org/officeDocument/2006/relationships/slide" Target="/ppt/slides/slide1.xml" Id="R2620972c85c64842" /><Relationship Type="http://schemas.openxmlformats.org/officeDocument/2006/relationships/slide" Target="/ppt/slides/slide2.xml" Id="Rb9e8f3f7ec0b463d" /><Relationship Type="http://schemas.openxmlformats.org/officeDocument/2006/relationships/slide" Target="/ppt/slides/slide3.xml" Id="Ra449f035db554ff2" /><Relationship Type="http://schemas.openxmlformats.org/officeDocument/2006/relationships/slide" Target="/ppt/slides/slide4.xml" Id="Rfd960fb8dfe54285" /><Relationship Type="http://schemas.openxmlformats.org/officeDocument/2006/relationships/slide" Target="/ppt/slides/slide5.xml" Id="Rc7b7870a3962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57adedf4c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fbc199c5d49a0" /><Relationship Type="http://schemas.openxmlformats.org/officeDocument/2006/relationships/theme" Target="/ppt/slideMasters/theme/theme1.xml" Id="R6bd026f805b8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fbc199c5d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590a7dda7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5a63c248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a9f0db66d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59b979010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7a3741bed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